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89" r:id="rId3"/>
    <p:sldId id="294" r:id="rId4"/>
    <p:sldId id="310" r:id="rId5"/>
    <p:sldId id="311" r:id="rId6"/>
    <p:sldId id="312" r:id="rId7"/>
    <p:sldId id="313" r:id="rId8"/>
    <p:sldId id="314" r:id="rId9"/>
    <p:sldId id="315" r:id="rId10"/>
    <p:sldId id="316" r:id="rId11"/>
    <p:sldId id="317" r:id="rId12"/>
    <p:sldId id="318" r:id="rId13"/>
    <p:sldId id="319" r:id="rId14"/>
    <p:sldId id="320" r:id="rId15"/>
    <p:sldId id="321" r:id="rId16"/>
    <p:sldId id="322" r:id="rId17"/>
    <p:sldId id="296" r:id="rId18"/>
    <p:sldId id="303" r:id="rId19"/>
    <p:sldId id="304" r:id="rId20"/>
    <p:sldId id="305" r:id="rId21"/>
    <p:sldId id="306" r:id="rId22"/>
    <p:sldId id="299" r:id="rId23"/>
    <p:sldId id="298" r:id="rId24"/>
    <p:sldId id="308" r:id="rId25"/>
    <p:sldId id="307" r:id="rId26"/>
    <p:sldId id="309" r:id="rId27"/>
    <p:sldId id="300" r:id="rId28"/>
    <p:sldId id="297" r:id="rId29"/>
    <p:sldId id="302" r:id="rId30"/>
    <p:sldId id="295" r:id="rId31"/>
    <p:sldId id="301" r:id="rId32"/>
    <p:sldId id="27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3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04DF9-2E91-4DC0-850F-9606C88A0CC0}" v="1" dt="2023-11-25T10:57:34.234"/>
    <p1510:client id="{11F3316A-38D9-4016-AC9D-67AF24734C85}" v="14" dt="2023-12-04T15:43:05.272"/>
    <p1510:client id="{121E0CE2-DE94-4FCD-9751-EB444237AAC3}" v="1" dt="2023-12-04T17:06:54.330"/>
    <p1510:client id="{1698AC11-0998-41B6-B161-57B75909A3D2}" v="3" dt="2023-12-01T17:07:38.358"/>
    <p1510:client id="{186216CE-E384-458F-87DA-B0D2BFE155A3}" v="19" dt="2023-11-29T19:38:53.439"/>
    <p1510:client id="{2A97C53E-9531-4DA2-81F8-96093522612E}" v="1" dt="2023-12-07T16:58:28.602"/>
    <p1510:client id="{56A43CCD-5322-4B65-B5EF-2B5097701349}" v="272" dt="2023-11-23T16:56:44.307"/>
    <p1510:client id="{7D024704-8CB5-475C-AA84-FFAD3A4D9A82}" v="95" dt="2023-11-25T13:32:21.841"/>
    <p1510:client id="{EBE297DA-DCE2-48EE-963A-1F511A6683BD}" v="30" dt="2023-11-23T17:40:20.556"/>
    <p1510:client id="{F10F1045-97C0-4417-919A-076090BB2236}" v="19" dt="2023-11-29T15:22:12.552"/>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68" autoAdjust="0"/>
  </p:normalViewPr>
  <p:slideViewPr>
    <p:cSldViewPr snapToGrid="0">
      <p:cViewPr varScale="1">
        <p:scale>
          <a:sx n="100" d="100"/>
          <a:sy n="100" d="100"/>
        </p:scale>
        <p:origin x="9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dislav Antonyuk" userId="900fcd2f295b9448" providerId="Windows Live" clId="Web-{7D024704-8CB5-475C-AA84-FFAD3A4D9A82}"/>
    <pc:docChg chg="addSld modSld">
      <pc:chgData name="Vladislav Antonyuk" userId="900fcd2f295b9448" providerId="Windows Live" clId="Web-{7D024704-8CB5-475C-AA84-FFAD3A4D9A82}" dt="2023-11-25T13:32:21.841" v="206" actId="20577"/>
      <pc:docMkLst>
        <pc:docMk/>
      </pc:docMkLst>
      <pc:sldChg chg="modSp">
        <pc:chgData name="Vladislav Antonyuk" userId="900fcd2f295b9448" providerId="Windows Live" clId="Web-{7D024704-8CB5-475C-AA84-FFAD3A4D9A82}" dt="2023-11-25T11:50:28.259" v="34" actId="20577"/>
        <pc:sldMkLst>
          <pc:docMk/>
          <pc:sldMk cId="24585226" sldId="256"/>
        </pc:sldMkLst>
        <pc:spChg chg="mod">
          <ac:chgData name="Vladislav Antonyuk" userId="900fcd2f295b9448" providerId="Windows Live" clId="Web-{7D024704-8CB5-475C-AA84-FFAD3A4D9A82}" dt="2023-11-25T11:50:02.040" v="8" actId="20577"/>
          <ac:spMkLst>
            <pc:docMk/>
            <pc:sldMk cId="24585226" sldId="256"/>
            <ac:spMk id="2" creationId="{8C156E75-BD2D-4D2D-A835-C828A7DA785F}"/>
          </ac:spMkLst>
        </pc:spChg>
        <pc:spChg chg="mod">
          <ac:chgData name="Vladislav Antonyuk" userId="900fcd2f295b9448" providerId="Windows Live" clId="Web-{7D024704-8CB5-475C-AA84-FFAD3A4D9A82}" dt="2023-11-25T11:50:28.259" v="34" actId="20577"/>
          <ac:spMkLst>
            <pc:docMk/>
            <pc:sldMk cId="24585226" sldId="256"/>
            <ac:spMk id="5" creationId="{FC8F6F1D-F805-B0D2-D864-327EFF6E2C67}"/>
          </ac:spMkLst>
        </pc:spChg>
      </pc:sldChg>
      <pc:sldChg chg="addSp delSp modSp">
        <pc:chgData name="Vladislav Antonyuk" userId="900fcd2f295b9448" providerId="Windows Live" clId="Web-{7D024704-8CB5-475C-AA84-FFAD3A4D9A82}" dt="2023-11-25T12:00:38.178" v="156"/>
        <pc:sldMkLst>
          <pc:docMk/>
          <pc:sldMk cId="925729181" sldId="268"/>
        </pc:sldMkLst>
        <pc:picChg chg="add del mod">
          <ac:chgData name="Vladislav Antonyuk" userId="900fcd2f295b9448" providerId="Windows Live" clId="Web-{7D024704-8CB5-475C-AA84-FFAD3A4D9A82}" dt="2023-11-25T12:00:38.178" v="156"/>
          <ac:picMkLst>
            <pc:docMk/>
            <pc:sldMk cId="925729181" sldId="268"/>
            <ac:picMk id="2" creationId="{0A8D7302-60E3-8549-2CB4-59A192FEDCC0}"/>
          </ac:picMkLst>
        </pc:picChg>
      </pc:sldChg>
      <pc:sldChg chg="modSp">
        <pc:chgData name="Vladislav Antonyuk" userId="900fcd2f295b9448" providerId="Windows Live" clId="Web-{7D024704-8CB5-475C-AA84-FFAD3A4D9A82}" dt="2023-11-25T13:32:21.841" v="206" actId="20577"/>
        <pc:sldMkLst>
          <pc:docMk/>
          <pc:sldMk cId="3391384702" sldId="273"/>
        </pc:sldMkLst>
        <pc:spChg chg="mod">
          <ac:chgData name="Vladislav Antonyuk" userId="900fcd2f295b9448" providerId="Windows Live" clId="Web-{7D024704-8CB5-475C-AA84-FFAD3A4D9A82}" dt="2023-11-25T13:32:21.841" v="206" actId="20577"/>
          <ac:spMkLst>
            <pc:docMk/>
            <pc:sldMk cId="3391384702" sldId="273"/>
            <ac:spMk id="3" creationId="{E48D3B6C-43E4-41BD-8027-073489318B01}"/>
          </ac:spMkLst>
        </pc:spChg>
      </pc:sldChg>
      <pc:sldChg chg="addSp delSp modSp">
        <pc:chgData name="Vladislav Antonyuk" userId="900fcd2f295b9448" providerId="Windows Live" clId="Web-{7D024704-8CB5-475C-AA84-FFAD3A4D9A82}" dt="2023-11-25T12:06:18.060" v="193"/>
        <pc:sldMkLst>
          <pc:docMk/>
          <pc:sldMk cId="1192344745" sldId="275"/>
        </pc:sldMkLst>
        <pc:spChg chg="mod">
          <ac:chgData name="Vladislav Antonyuk" userId="900fcd2f295b9448" providerId="Windows Live" clId="Web-{7D024704-8CB5-475C-AA84-FFAD3A4D9A82}" dt="2023-11-25T12:06:18.060" v="193"/>
          <ac:spMkLst>
            <pc:docMk/>
            <pc:sldMk cId="1192344745" sldId="275"/>
            <ac:spMk id="2" creationId="{5F2D836A-6B8C-44B8-BE6E-0FDBD154081B}"/>
          </ac:spMkLst>
        </pc:spChg>
        <pc:spChg chg="mod ord">
          <ac:chgData name="Vladislav Antonyuk" userId="900fcd2f295b9448" providerId="Windows Live" clId="Web-{7D024704-8CB5-475C-AA84-FFAD3A4D9A82}" dt="2023-11-25T12:06:18.060" v="193"/>
          <ac:spMkLst>
            <pc:docMk/>
            <pc:sldMk cId="1192344745" sldId="275"/>
            <ac:spMk id="4" creationId="{E3BB4F3D-68DF-2564-007C-F6F453CAB3BB}"/>
          </ac:spMkLst>
        </pc:spChg>
        <pc:spChg chg="add del">
          <ac:chgData name="Vladislav Antonyuk" userId="900fcd2f295b9448" providerId="Windows Live" clId="Web-{7D024704-8CB5-475C-AA84-FFAD3A4D9A82}" dt="2023-11-25T12:02:28.539" v="166"/>
          <ac:spMkLst>
            <pc:docMk/>
            <pc:sldMk cId="1192344745" sldId="275"/>
            <ac:spMk id="7175" creationId="{D4771268-CB57-404A-9271-370EB28F6090}"/>
          </ac:spMkLst>
        </pc:spChg>
        <pc:spChg chg="add del">
          <ac:chgData name="Vladislav Antonyuk" userId="900fcd2f295b9448" providerId="Windows Live" clId="Web-{7D024704-8CB5-475C-AA84-FFAD3A4D9A82}" dt="2023-11-25T12:02:18.242" v="161"/>
          <ac:spMkLst>
            <pc:docMk/>
            <pc:sldMk cId="1192344745" sldId="275"/>
            <ac:spMk id="7182" creationId="{71877DBC-BB60-40F0-AC93-2ACDBAAE60CE}"/>
          </ac:spMkLst>
        </pc:spChg>
        <pc:spChg chg="add del">
          <ac:chgData name="Vladislav Antonyuk" userId="900fcd2f295b9448" providerId="Windows Live" clId="Web-{7D024704-8CB5-475C-AA84-FFAD3A4D9A82}" dt="2023-11-25T12:02:18.242" v="161"/>
          <ac:spMkLst>
            <pc:docMk/>
            <pc:sldMk cId="1192344745" sldId="275"/>
            <ac:spMk id="7184" creationId="{743AA782-23D1-4521-8CAD-47662984AA08}"/>
          </ac:spMkLst>
        </pc:spChg>
        <pc:spChg chg="add del">
          <ac:chgData name="Vladislav Antonyuk" userId="900fcd2f295b9448" providerId="Windows Live" clId="Web-{7D024704-8CB5-475C-AA84-FFAD3A4D9A82}" dt="2023-11-25T12:02:23.649" v="163"/>
          <ac:spMkLst>
            <pc:docMk/>
            <pc:sldMk cId="1192344745" sldId="275"/>
            <ac:spMk id="7186" creationId="{2EB492CD-616E-47F8-933B-5E2D952A0593}"/>
          </ac:spMkLst>
        </pc:spChg>
        <pc:spChg chg="add del">
          <ac:chgData name="Vladislav Antonyuk" userId="900fcd2f295b9448" providerId="Windows Live" clId="Web-{7D024704-8CB5-475C-AA84-FFAD3A4D9A82}" dt="2023-11-25T12:02:23.649" v="163"/>
          <ac:spMkLst>
            <pc:docMk/>
            <pc:sldMk cId="1192344745" sldId="275"/>
            <ac:spMk id="7187" creationId="{59383CF9-23B5-4335-9B21-1791C4CF1C75}"/>
          </ac:spMkLst>
        </pc:spChg>
        <pc:spChg chg="add del">
          <ac:chgData name="Vladislav Antonyuk" userId="900fcd2f295b9448" providerId="Windows Live" clId="Web-{7D024704-8CB5-475C-AA84-FFAD3A4D9A82}" dt="2023-11-25T12:02:23.649" v="163"/>
          <ac:spMkLst>
            <pc:docMk/>
            <pc:sldMk cId="1192344745" sldId="275"/>
            <ac:spMk id="7188" creationId="{0007FE00-9498-4706-B255-6437B0252C02}"/>
          </ac:spMkLst>
        </pc:spChg>
        <pc:spChg chg="add del">
          <ac:chgData name="Vladislav Antonyuk" userId="900fcd2f295b9448" providerId="Windows Live" clId="Web-{7D024704-8CB5-475C-AA84-FFAD3A4D9A82}" dt="2023-11-25T12:02:28.539" v="165"/>
          <ac:spMkLst>
            <pc:docMk/>
            <pc:sldMk cId="1192344745" sldId="275"/>
            <ac:spMk id="7190" creationId="{12609869-9E80-471B-A487-A53288E0E791}"/>
          </ac:spMkLst>
        </pc:spChg>
        <pc:spChg chg="add del">
          <ac:chgData name="Vladislav Antonyuk" userId="900fcd2f295b9448" providerId="Windows Live" clId="Web-{7D024704-8CB5-475C-AA84-FFAD3A4D9A82}" dt="2023-11-25T12:02:28.539" v="165"/>
          <ac:spMkLst>
            <pc:docMk/>
            <pc:sldMk cId="1192344745" sldId="275"/>
            <ac:spMk id="7191" creationId="{7004738A-9D34-43E8-97D2-CA0EED4F8BE0}"/>
          </ac:spMkLst>
        </pc:spChg>
        <pc:spChg chg="add del">
          <ac:chgData name="Vladislav Antonyuk" userId="900fcd2f295b9448" providerId="Windows Live" clId="Web-{7D024704-8CB5-475C-AA84-FFAD3A4D9A82}" dt="2023-11-25T12:02:28.539" v="165"/>
          <ac:spMkLst>
            <pc:docMk/>
            <pc:sldMk cId="1192344745" sldId="275"/>
            <ac:spMk id="7192" creationId="{B8B8D07F-F13E-443E-BA68-2D26672D76B9}"/>
          </ac:spMkLst>
        </pc:spChg>
        <pc:spChg chg="add del">
          <ac:chgData name="Vladislav Antonyuk" userId="900fcd2f295b9448" providerId="Windows Live" clId="Web-{7D024704-8CB5-475C-AA84-FFAD3A4D9A82}" dt="2023-11-25T12:02:28.539" v="165"/>
          <ac:spMkLst>
            <pc:docMk/>
            <pc:sldMk cId="1192344745" sldId="275"/>
            <ac:spMk id="7193" creationId="{2813A4FA-24A5-41ED-A534-3807D1B2F344}"/>
          </ac:spMkLst>
        </pc:spChg>
        <pc:spChg chg="add del">
          <ac:chgData name="Vladislav Antonyuk" userId="900fcd2f295b9448" providerId="Windows Live" clId="Web-{7D024704-8CB5-475C-AA84-FFAD3A4D9A82}" dt="2023-11-25T12:02:28.539" v="165"/>
          <ac:spMkLst>
            <pc:docMk/>
            <pc:sldMk cId="1192344745" sldId="275"/>
            <ac:spMk id="7194" creationId="{C3944F27-CA70-4E84-A51A-E6BF89558979}"/>
          </ac:spMkLst>
        </pc:spChg>
        <pc:spChg chg="add del">
          <ac:chgData name="Vladislav Antonyuk" userId="900fcd2f295b9448" providerId="Windows Live" clId="Web-{7D024704-8CB5-475C-AA84-FFAD3A4D9A82}" dt="2023-11-25T12:04:53.558" v="175"/>
          <ac:spMkLst>
            <pc:docMk/>
            <pc:sldMk cId="1192344745" sldId="275"/>
            <ac:spMk id="7196" creationId="{A2679492-7988-4050-9056-542444452411}"/>
          </ac:spMkLst>
        </pc:spChg>
        <pc:spChg chg="add del">
          <ac:chgData name="Vladislav Antonyuk" userId="900fcd2f295b9448" providerId="Windows Live" clId="Web-{7D024704-8CB5-475C-AA84-FFAD3A4D9A82}" dt="2023-11-25T12:04:53.558" v="175"/>
          <ac:spMkLst>
            <pc:docMk/>
            <pc:sldMk cId="1192344745" sldId="275"/>
            <ac:spMk id="7197" creationId="{B091B163-7D61-4891-ABCF-5C13D9C418D0}"/>
          </ac:spMkLst>
        </pc:spChg>
        <pc:spChg chg="add del">
          <ac:chgData name="Vladislav Antonyuk" userId="900fcd2f295b9448" providerId="Windows Live" clId="Web-{7D024704-8CB5-475C-AA84-FFAD3A4D9A82}" dt="2023-11-25T12:04:43.120" v="172"/>
          <ac:spMkLst>
            <pc:docMk/>
            <pc:sldMk cId="1192344745" sldId="275"/>
            <ac:spMk id="7203" creationId="{327D73B4-9F5C-4A64-A179-51B9500CB8B5}"/>
          </ac:spMkLst>
        </pc:spChg>
        <pc:spChg chg="add del">
          <ac:chgData name="Vladislav Antonyuk" userId="900fcd2f295b9448" providerId="Windows Live" clId="Web-{7D024704-8CB5-475C-AA84-FFAD3A4D9A82}" dt="2023-11-25T12:04:43.120" v="172"/>
          <ac:spMkLst>
            <pc:docMk/>
            <pc:sldMk cId="1192344745" sldId="275"/>
            <ac:spMk id="7209" creationId="{AB673405-BF85-493E-8558-0DCBEDB2BB49}"/>
          </ac:spMkLst>
        </pc:spChg>
        <pc:spChg chg="add del">
          <ac:chgData name="Vladislav Antonyuk" userId="900fcd2f295b9448" providerId="Windows Live" clId="Web-{7D024704-8CB5-475C-AA84-FFAD3A4D9A82}" dt="2023-11-25T12:04:43.120" v="172"/>
          <ac:spMkLst>
            <pc:docMk/>
            <pc:sldMk cId="1192344745" sldId="275"/>
            <ac:spMk id="7211" creationId="{C64EAE84-A813-4501-BC71-DBD14BA0265E}"/>
          </ac:spMkLst>
        </pc:spChg>
        <pc:spChg chg="add del">
          <ac:chgData name="Vladislav Antonyuk" userId="900fcd2f295b9448" providerId="Windows Live" clId="Web-{7D024704-8CB5-475C-AA84-FFAD3A4D9A82}" dt="2023-11-25T12:04:43.120" v="172"/>
          <ac:spMkLst>
            <pc:docMk/>
            <pc:sldMk cId="1192344745" sldId="275"/>
            <ac:spMk id="7213" creationId="{E3020543-B24B-4EC4-8FFC-8DD88EEA91A8}"/>
          </ac:spMkLst>
        </pc:spChg>
        <pc:spChg chg="add del">
          <ac:chgData name="Vladislav Antonyuk" userId="900fcd2f295b9448" providerId="Windows Live" clId="Web-{7D024704-8CB5-475C-AA84-FFAD3A4D9A82}" dt="2023-11-25T12:05:19.574" v="182"/>
          <ac:spMkLst>
            <pc:docMk/>
            <pc:sldMk cId="1192344745" sldId="275"/>
            <ac:spMk id="7220" creationId="{327D73B4-9F5C-4A64-A179-51B9500CB8B5}"/>
          </ac:spMkLst>
        </pc:spChg>
        <pc:spChg chg="add del">
          <ac:chgData name="Vladislav Antonyuk" userId="900fcd2f295b9448" providerId="Windows Live" clId="Web-{7D024704-8CB5-475C-AA84-FFAD3A4D9A82}" dt="2023-11-25T12:05:19.574" v="182"/>
          <ac:spMkLst>
            <pc:docMk/>
            <pc:sldMk cId="1192344745" sldId="275"/>
            <ac:spMk id="7222" creationId="{AB673405-BF85-493E-8558-0DCBEDB2BB49}"/>
          </ac:spMkLst>
        </pc:spChg>
        <pc:spChg chg="add del">
          <ac:chgData name="Vladislav Antonyuk" userId="900fcd2f295b9448" providerId="Windows Live" clId="Web-{7D024704-8CB5-475C-AA84-FFAD3A4D9A82}" dt="2023-11-25T12:05:19.574" v="182"/>
          <ac:spMkLst>
            <pc:docMk/>
            <pc:sldMk cId="1192344745" sldId="275"/>
            <ac:spMk id="7223" creationId="{C64EAE84-A813-4501-BC71-DBD14BA0265E}"/>
          </ac:spMkLst>
        </pc:spChg>
        <pc:spChg chg="add del">
          <ac:chgData name="Vladislav Antonyuk" userId="900fcd2f295b9448" providerId="Windows Live" clId="Web-{7D024704-8CB5-475C-AA84-FFAD3A4D9A82}" dt="2023-11-25T12:05:19.574" v="182"/>
          <ac:spMkLst>
            <pc:docMk/>
            <pc:sldMk cId="1192344745" sldId="275"/>
            <ac:spMk id="7224" creationId="{E3020543-B24B-4EC4-8FFC-8DD88EEA91A8}"/>
          </ac:spMkLst>
        </pc:spChg>
        <pc:spChg chg="add del">
          <ac:chgData name="Vladislav Antonyuk" userId="900fcd2f295b9448" providerId="Windows Live" clId="Web-{7D024704-8CB5-475C-AA84-FFAD3A4D9A82}" dt="2023-11-25T12:05:33.856" v="184"/>
          <ac:spMkLst>
            <pc:docMk/>
            <pc:sldMk cId="1192344745" sldId="275"/>
            <ac:spMk id="7230" creationId="{231598CC-E9D8-46F1-A31D-21527BFD635F}"/>
          </ac:spMkLst>
        </pc:spChg>
        <pc:spChg chg="add del">
          <ac:chgData name="Vladislav Antonyuk" userId="900fcd2f295b9448" providerId="Windows Live" clId="Web-{7D024704-8CB5-475C-AA84-FFAD3A4D9A82}" dt="2023-11-25T12:05:33.856" v="184"/>
          <ac:spMkLst>
            <pc:docMk/>
            <pc:sldMk cId="1192344745" sldId="275"/>
            <ac:spMk id="7232" creationId="{CB147A70-DC29-4DDF-A34C-2B82C6E2295E}"/>
          </ac:spMkLst>
        </pc:spChg>
        <pc:spChg chg="add del">
          <ac:chgData name="Vladislav Antonyuk" userId="900fcd2f295b9448" providerId="Windows Live" clId="Web-{7D024704-8CB5-475C-AA84-FFAD3A4D9A82}" dt="2023-11-25T12:05:33.856" v="184"/>
          <ac:spMkLst>
            <pc:docMk/>
            <pc:sldMk cId="1192344745" sldId="275"/>
            <ac:spMk id="7234" creationId="{3B438362-1E1E-4C62-A99E-4134CB16366C}"/>
          </ac:spMkLst>
        </pc:spChg>
        <pc:spChg chg="add del">
          <ac:chgData name="Vladislav Antonyuk" userId="900fcd2f295b9448" providerId="Windows Live" clId="Web-{7D024704-8CB5-475C-AA84-FFAD3A4D9A82}" dt="2023-11-25T12:05:33.856" v="184"/>
          <ac:spMkLst>
            <pc:docMk/>
            <pc:sldMk cId="1192344745" sldId="275"/>
            <ac:spMk id="7236" creationId="{6C077334-5571-4B83-A83E-4CCCFA7B5E8A}"/>
          </ac:spMkLst>
        </pc:spChg>
        <pc:spChg chg="add del">
          <ac:chgData name="Vladislav Antonyuk" userId="900fcd2f295b9448" providerId="Windows Live" clId="Web-{7D024704-8CB5-475C-AA84-FFAD3A4D9A82}" dt="2023-11-25T12:05:33.856" v="184"/>
          <ac:spMkLst>
            <pc:docMk/>
            <pc:sldMk cId="1192344745" sldId="275"/>
            <ac:spMk id="7240" creationId="{0F646DF8-223D-47DD-95B1-F2654229E56C}"/>
          </ac:spMkLst>
        </pc:spChg>
        <pc:spChg chg="add del">
          <ac:chgData name="Vladislav Antonyuk" userId="900fcd2f295b9448" providerId="Windows Live" clId="Web-{7D024704-8CB5-475C-AA84-FFAD3A4D9A82}" dt="2023-11-25T12:05:33.856" v="184"/>
          <ac:spMkLst>
            <pc:docMk/>
            <pc:sldMk cId="1192344745" sldId="275"/>
            <ac:spMk id="7242" creationId="{4D3DC50D-CA0F-48F9-B17E-20D8669AA4E0}"/>
          </ac:spMkLst>
        </pc:spChg>
        <pc:spChg chg="add del">
          <ac:chgData name="Vladislav Antonyuk" userId="900fcd2f295b9448" providerId="Windows Live" clId="Web-{7D024704-8CB5-475C-AA84-FFAD3A4D9A82}" dt="2023-11-25T12:06:18.060" v="193"/>
          <ac:spMkLst>
            <pc:docMk/>
            <pc:sldMk cId="1192344745" sldId="275"/>
            <ac:spMk id="7247" creationId="{352BEC0E-22F8-46D0-9632-375DB541B06C}"/>
          </ac:spMkLst>
        </pc:spChg>
        <pc:spChg chg="add del">
          <ac:chgData name="Vladislav Antonyuk" userId="900fcd2f295b9448" providerId="Windows Live" clId="Web-{7D024704-8CB5-475C-AA84-FFAD3A4D9A82}" dt="2023-11-25T12:06:18.060" v="193"/>
          <ac:spMkLst>
            <pc:docMk/>
            <pc:sldMk cId="1192344745" sldId="275"/>
            <ac:spMk id="7249" creationId="{3FCFB1DE-0B7E-48CC-BA90-B2AB0889F9D6}"/>
          </ac:spMkLst>
        </pc:spChg>
        <pc:spChg chg="add del">
          <ac:chgData name="Vladislav Antonyuk" userId="900fcd2f295b9448" providerId="Windows Live" clId="Web-{7D024704-8CB5-475C-AA84-FFAD3A4D9A82}" dt="2023-11-25T12:06:18.060" v="192"/>
          <ac:spMkLst>
            <pc:docMk/>
            <pc:sldMk cId="1192344745" sldId="275"/>
            <ac:spMk id="7254" creationId="{13844EE9-2895-4B7B-A445-00BA91721BDF}"/>
          </ac:spMkLst>
        </pc:spChg>
        <pc:spChg chg="add del">
          <ac:chgData name="Vladislav Antonyuk" userId="900fcd2f295b9448" providerId="Windows Live" clId="Web-{7D024704-8CB5-475C-AA84-FFAD3A4D9A82}" dt="2023-11-25T12:06:18.060" v="192"/>
          <ac:spMkLst>
            <pc:docMk/>
            <pc:sldMk cId="1192344745" sldId="275"/>
            <ac:spMk id="7256" creationId="{97B03642-7722-4B15-897F-76918F86B8FB}"/>
          </ac:spMkLst>
        </pc:spChg>
        <pc:spChg chg="add del">
          <ac:chgData name="Vladislav Antonyuk" userId="900fcd2f295b9448" providerId="Windows Live" clId="Web-{7D024704-8CB5-475C-AA84-FFAD3A4D9A82}" dt="2023-11-25T12:06:18.060" v="192"/>
          <ac:spMkLst>
            <pc:docMk/>
            <pc:sldMk cId="1192344745" sldId="275"/>
            <ac:spMk id="7258" creationId="{6068EAC2-2623-4156-A990-D776FF9BF493}"/>
          </ac:spMkLst>
        </pc:spChg>
        <pc:spChg chg="add del">
          <ac:chgData name="Vladislav Antonyuk" userId="900fcd2f295b9448" providerId="Windows Live" clId="Web-{7D024704-8CB5-475C-AA84-FFAD3A4D9A82}" dt="2023-11-25T12:06:18.060" v="192"/>
          <ac:spMkLst>
            <pc:docMk/>
            <pc:sldMk cId="1192344745" sldId="275"/>
            <ac:spMk id="7260" creationId="{4C707BC9-731A-490A-AF25-6F349FD9B02F}"/>
          </ac:spMkLst>
        </pc:spChg>
        <pc:spChg chg="add del">
          <ac:chgData name="Vladislav Antonyuk" userId="900fcd2f295b9448" providerId="Windows Live" clId="Web-{7D024704-8CB5-475C-AA84-FFAD3A4D9A82}" dt="2023-11-25T12:06:18.060" v="192"/>
          <ac:spMkLst>
            <pc:docMk/>
            <pc:sldMk cId="1192344745" sldId="275"/>
            <ac:spMk id="7262" creationId="{3FD7C480-AC7D-4FEE-BB95-EEE23BB3E693}"/>
          </ac:spMkLst>
        </pc:spChg>
        <pc:spChg chg="add">
          <ac:chgData name="Vladislav Antonyuk" userId="900fcd2f295b9448" providerId="Windows Live" clId="Web-{7D024704-8CB5-475C-AA84-FFAD3A4D9A82}" dt="2023-11-25T12:06:18.060" v="193"/>
          <ac:spMkLst>
            <pc:docMk/>
            <pc:sldMk cId="1192344745" sldId="275"/>
            <ac:spMk id="7264" creationId="{7B831B6F-405A-4B47-B9BB-5CA88F285844}"/>
          </ac:spMkLst>
        </pc:spChg>
        <pc:spChg chg="add">
          <ac:chgData name="Vladislav Antonyuk" userId="900fcd2f295b9448" providerId="Windows Live" clId="Web-{7D024704-8CB5-475C-AA84-FFAD3A4D9A82}" dt="2023-11-25T12:06:18.060" v="193"/>
          <ac:spMkLst>
            <pc:docMk/>
            <pc:sldMk cId="1192344745" sldId="275"/>
            <ac:spMk id="7265" creationId="{953EE71A-6488-4203-A7C4-77102FD0DCCA}"/>
          </ac:spMkLst>
        </pc:spChg>
        <pc:grpChg chg="add del">
          <ac:chgData name="Vladislav Antonyuk" userId="900fcd2f295b9448" providerId="Windows Live" clId="Web-{7D024704-8CB5-475C-AA84-FFAD3A4D9A82}" dt="2023-11-25T12:04:43.120" v="172"/>
          <ac:grpSpMkLst>
            <pc:docMk/>
            <pc:sldMk cId="1192344745" sldId="275"/>
            <ac:grpSpMk id="7205" creationId="{05BBA018-FA75-43BF-99E6-1F5245727D29}"/>
          </ac:grpSpMkLst>
        </pc:grpChg>
        <pc:grpChg chg="add del">
          <ac:chgData name="Vladislav Antonyuk" userId="900fcd2f295b9448" providerId="Windows Live" clId="Web-{7D024704-8CB5-475C-AA84-FFAD3A4D9A82}" dt="2023-11-25T12:04:53.542" v="174"/>
          <ac:grpSpMkLst>
            <pc:docMk/>
            <pc:sldMk cId="1192344745" sldId="275"/>
            <ac:grpSpMk id="7217" creationId="{792AA144-DDFF-C43B-6866-516C9091D065}"/>
          </ac:grpSpMkLst>
        </pc:grpChg>
        <pc:grpChg chg="add del">
          <ac:chgData name="Vladislav Antonyuk" userId="900fcd2f295b9448" providerId="Windows Live" clId="Web-{7D024704-8CB5-475C-AA84-FFAD3A4D9A82}" dt="2023-11-25T12:05:19.574" v="182"/>
          <ac:grpSpMkLst>
            <pc:docMk/>
            <pc:sldMk cId="1192344745" sldId="275"/>
            <ac:grpSpMk id="7221" creationId="{05BBA018-FA75-43BF-99E6-1F5245727D29}"/>
          </ac:grpSpMkLst>
        </pc:grpChg>
        <pc:picChg chg="add del mod ord">
          <ac:chgData name="Vladislav Antonyuk" userId="900fcd2f295b9448" providerId="Windows Live" clId="Web-{7D024704-8CB5-475C-AA84-FFAD3A4D9A82}" dt="2023-11-25T12:05:57.950" v="188"/>
          <ac:picMkLst>
            <pc:docMk/>
            <pc:sldMk cId="1192344745" sldId="275"/>
            <ac:picMk id="3" creationId="{DC77113E-F34B-509E-B8D8-A96287F50E7E}"/>
          </ac:picMkLst>
        </pc:picChg>
        <pc:picChg chg="add mod ord">
          <ac:chgData name="Vladislav Antonyuk" userId="900fcd2f295b9448" providerId="Windows Live" clId="Web-{7D024704-8CB5-475C-AA84-FFAD3A4D9A82}" dt="2023-11-25T12:06:18.060" v="193"/>
          <ac:picMkLst>
            <pc:docMk/>
            <pc:sldMk cId="1192344745" sldId="275"/>
            <ac:picMk id="5" creationId="{88616E29-FEA7-BFD2-3B06-904D89108D39}"/>
          </ac:picMkLst>
        </pc:picChg>
        <pc:cxnChg chg="add del">
          <ac:chgData name="Vladislav Antonyuk" userId="900fcd2f295b9448" providerId="Windows Live" clId="Web-{7D024704-8CB5-475C-AA84-FFAD3A4D9A82}" dt="2023-11-25T12:02:14.742" v="159"/>
          <ac:cxnSpMkLst>
            <pc:docMk/>
            <pc:sldMk cId="1192344745" sldId="275"/>
            <ac:cxnSpMk id="7180" creationId="{FC23E3B9-5ABF-58B3-E2B0-E9A5DAA90037}"/>
          </ac:cxnSpMkLst>
        </pc:cxnChg>
        <pc:cxnChg chg="add del">
          <ac:chgData name="Vladislav Antonyuk" userId="900fcd2f295b9448" providerId="Windows Live" clId="Web-{7D024704-8CB5-475C-AA84-FFAD3A4D9A82}" dt="2023-11-25T12:04:53.558" v="175"/>
          <ac:cxnSpMkLst>
            <pc:docMk/>
            <pc:sldMk cId="1192344745" sldId="275"/>
            <ac:cxnSpMk id="7198" creationId="{C49DA8F6-BCC1-4447-B54C-57856834B94B}"/>
          </ac:cxnSpMkLst>
        </pc:cxnChg>
        <pc:cxnChg chg="add del">
          <ac:chgData name="Vladislav Antonyuk" userId="900fcd2f295b9448" providerId="Windows Live" clId="Web-{7D024704-8CB5-475C-AA84-FFAD3A4D9A82}" dt="2023-11-25T12:04:43.120" v="172"/>
          <ac:cxnSpMkLst>
            <pc:docMk/>
            <pc:sldMk cId="1192344745" sldId="275"/>
            <ac:cxnSpMk id="7215" creationId="{C49DA8F6-BCC1-4447-B54C-57856834B94B}"/>
          </ac:cxnSpMkLst>
        </pc:cxnChg>
        <pc:cxnChg chg="add del">
          <ac:chgData name="Vladislav Antonyuk" userId="900fcd2f295b9448" providerId="Windows Live" clId="Web-{7D024704-8CB5-475C-AA84-FFAD3A4D9A82}" dt="2023-11-25T12:05:19.574" v="182"/>
          <ac:cxnSpMkLst>
            <pc:docMk/>
            <pc:sldMk cId="1192344745" sldId="275"/>
            <ac:cxnSpMk id="7225" creationId="{C49DA8F6-BCC1-4447-B54C-57856834B94B}"/>
          </ac:cxnSpMkLst>
        </pc:cxnChg>
        <pc:cxnChg chg="add del">
          <ac:chgData name="Vladislav Antonyuk" userId="900fcd2f295b9448" providerId="Windows Live" clId="Web-{7D024704-8CB5-475C-AA84-FFAD3A4D9A82}" dt="2023-11-25T12:05:33.856" v="184"/>
          <ac:cxnSpMkLst>
            <pc:docMk/>
            <pc:sldMk cId="1192344745" sldId="275"/>
            <ac:cxnSpMk id="7238" creationId="{2F61ABFD-DE05-41FD-A6B7-6D40196C1570}"/>
          </ac:cxnSpMkLst>
        </pc:cxnChg>
      </pc:sldChg>
      <pc:sldChg chg="addSp delSp modSp">
        <pc:chgData name="Vladislav Antonyuk" userId="900fcd2f295b9448" providerId="Windows Live" clId="Web-{7D024704-8CB5-475C-AA84-FFAD3A4D9A82}" dt="2023-11-25T11:10:23.489" v="4" actId="14100"/>
        <pc:sldMkLst>
          <pc:docMk/>
          <pc:sldMk cId="543345990" sldId="286"/>
        </pc:sldMkLst>
        <pc:picChg chg="add mod">
          <ac:chgData name="Vladislav Antonyuk" userId="900fcd2f295b9448" providerId="Windows Live" clId="Web-{7D024704-8CB5-475C-AA84-FFAD3A4D9A82}" dt="2023-11-25T11:10:23.489" v="4" actId="14100"/>
          <ac:picMkLst>
            <pc:docMk/>
            <pc:sldMk cId="543345990" sldId="286"/>
            <ac:picMk id="4" creationId="{2AC17F83-818C-B4E3-FB04-3EBE3F2560A4}"/>
          </ac:picMkLst>
        </pc:picChg>
        <pc:picChg chg="del">
          <ac:chgData name="Vladislav Antonyuk" userId="900fcd2f295b9448" providerId="Windows Live" clId="Web-{7D024704-8CB5-475C-AA84-FFAD3A4D9A82}" dt="2023-11-25T11:10:19.192" v="3"/>
          <ac:picMkLst>
            <pc:docMk/>
            <pc:sldMk cId="543345990" sldId="286"/>
            <ac:picMk id="2056" creationId="{E7E987A8-2D0B-4083-89A3-C234CE0950FA}"/>
          </ac:picMkLst>
        </pc:picChg>
      </pc:sldChg>
      <pc:sldChg chg="modSp">
        <pc:chgData name="Vladislav Antonyuk" userId="900fcd2f295b9448" providerId="Windows Live" clId="Web-{7D024704-8CB5-475C-AA84-FFAD3A4D9A82}" dt="2023-11-25T11:51:25.276" v="46" actId="20577"/>
        <pc:sldMkLst>
          <pc:docMk/>
          <pc:sldMk cId="3634918508" sldId="288"/>
        </pc:sldMkLst>
        <pc:spChg chg="mod">
          <ac:chgData name="Vladislav Antonyuk" userId="900fcd2f295b9448" providerId="Windows Live" clId="Web-{7D024704-8CB5-475C-AA84-FFAD3A4D9A82}" dt="2023-11-25T11:51:25.276" v="46" actId="20577"/>
          <ac:spMkLst>
            <pc:docMk/>
            <pc:sldMk cId="3634918508" sldId="288"/>
            <ac:spMk id="3" creationId="{366455AE-46C0-4450-9DC5-21D551700B0A}"/>
          </ac:spMkLst>
        </pc:spChg>
      </pc:sldChg>
      <pc:sldChg chg="modNotes">
        <pc:chgData name="Vladislav Antonyuk" userId="900fcd2f295b9448" providerId="Windows Live" clId="Web-{7D024704-8CB5-475C-AA84-FFAD3A4D9A82}" dt="2023-11-25T12:00:07.505" v="153"/>
        <pc:sldMkLst>
          <pc:docMk/>
          <pc:sldMk cId="526713299" sldId="294"/>
        </pc:sldMkLst>
      </pc:sldChg>
      <pc:sldChg chg="addSp delSp modSp new addAnim">
        <pc:chgData name="Vladislav Antonyuk" userId="900fcd2f295b9448" providerId="Windows Live" clId="Web-{7D024704-8CB5-475C-AA84-FFAD3A4D9A82}" dt="2023-11-25T11:54:40.780" v="54" actId="1076"/>
        <pc:sldMkLst>
          <pc:docMk/>
          <pc:sldMk cId="3397647944" sldId="295"/>
        </pc:sldMkLst>
        <pc:picChg chg="add del mod">
          <ac:chgData name="Vladislav Antonyuk" userId="900fcd2f295b9448" providerId="Windows Live" clId="Web-{7D024704-8CB5-475C-AA84-FFAD3A4D9A82}" dt="2023-11-25T11:53:38.232" v="47"/>
          <ac:picMkLst>
            <pc:docMk/>
            <pc:sldMk cId="3397647944" sldId="295"/>
            <ac:picMk id="3" creationId="{512ECF39-C0D8-D51D-4CD5-1F4310EC5E9D}"/>
          </ac:picMkLst>
        </pc:picChg>
        <pc:picChg chg="add mod">
          <ac:chgData name="Vladislav Antonyuk" userId="900fcd2f295b9448" providerId="Windows Live" clId="Web-{7D024704-8CB5-475C-AA84-FFAD3A4D9A82}" dt="2023-11-25T11:54:40.780" v="54" actId="1076"/>
          <ac:picMkLst>
            <pc:docMk/>
            <pc:sldMk cId="3397647944" sldId="295"/>
            <ac:picMk id="4" creationId="{58FCE7B8-C055-4FF7-D7CB-BBC32D0E79A5}"/>
          </ac:picMkLst>
        </pc:picChg>
      </pc:sldChg>
    </pc:docChg>
  </pc:docChgLst>
  <pc:docChgLst>
    <pc:chgData name="Vladislav Antonyuk" userId="900fcd2f295b9448" providerId="Windows Live" clId="Web-{2A97C53E-9531-4DA2-81F8-96093522612E}"/>
    <pc:docChg chg="sldOrd">
      <pc:chgData name="Vladislav Antonyuk" userId="900fcd2f295b9448" providerId="Windows Live" clId="Web-{2A97C53E-9531-4DA2-81F8-96093522612E}" dt="2023-12-07T16:58:28.602" v="0"/>
      <pc:docMkLst>
        <pc:docMk/>
      </pc:docMkLst>
      <pc:sldChg chg="ord">
        <pc:chgData name="Vladislav Antonyuk" userId="900fcd2f295b9448" providerId="Windows Live" clId="Web-{2A97C53E-9531-4DA2-81F8-96093522612E}" dt="2023-12-07T16:58:28.602" v="0"/>
        <pc:sldMkLst>
          <pc:docMk/>
          <pc:sldMk cId="3397647944" sldId="295"/>
        </pc:sldMkLst>
      </pc:sldChg>
    </pc:docChg>
  </pc:docChgLst>
  <pc:docChgLst>
    <pc:chgData name="Vladislav Antonyuk" userId="900fcd2f295b9448" providerId="Windows Live" clId="Web-{D20D48EF-6284-4CB0-807A-161F21C7D669}"/>
    <pc:docChg chg="modSld sldOrd">
      <pc:chgData name="Vladislav Antonyuk" userId="900fcd2f295b9448" providerId="Windows Live" clId="Web-{D20D48EF-6284-4CB0-807A-161F21C7D669}" dt="2022-09-25T14:00:56.377" v="284" actId="1076"/>
      <pc:docMkLst>
        <pc:docMk/>
      </pc:docMkLst>
      <pc:sldChg chg="addSp modSp mod ord setBg">
        <pc:chgData name="Vladislav Antonyuk" userId="900fcd2f295b9448" providerId="Windows Live" clId="Web-{D20D48EF-6284-4CB0-807A-161F21C7D669}" dt="2022-09-25T14:00:37.939" v="283"/>
        <pc:sldMkLst>
          <pc:docMk/>
          <pc:sldMk cId="764842367" sldId="260"/>
        </pc:sldMkLst>
        <pc:spChg chg="mod">
          <ac:chgData name="Vladislav Antonyuk" userId="900fcd2f295b9448" providerId="Windows Live" clId="Web-{D20D48EF-6284-4CB0-807A-161F21C7D669}" dt="2022-09-25T14:00:37.939" v="283"/>
          <ac:spMkLst>
            <pc:docMk/>
            <pc:sldMk cId="764842367" sldId="260"/>
            <ac:spMk id="5" creationId="{FE5D14A7-1F23-4D1E-A6D7-7247E80F1347}"/>
          </ac:spMkLst>
        </pc:spChg>
        <pc:spChg chg="add">
          <ac:chgData name="Vladislav Antonyuk" userId="900fcd2f295b9448" providerId="Windows Live" clId="Web-{D20D48EF-6284-4CB0-807A-161F21C7D669}" dt="2022-09-25T14:00:37.939" v="283"/>
          <ac:spMkLst>
            <pc:docMk/>
            <pc:sldMk cId="764842367" sldId="260"/>
            <ac:spMk id="11" creationId="{D4771268-CB57-404A-9271-370EB28F6090}"/>
          </ac:spMkLst>
        </pc:spChg>
        <pc:picChg chg="mod">
          <ac:chgData name="Vladislav Antonyuk" userId="900fcd2f295b9448" providerId="Windows Live" clId="Web-{D20D48EF-6284-4CB0-807A-161F21C7D669}" dt="2022-09-25T14:00:37.939" v="283"/>
          <ac:picMkLst>
            <pc:docMk/>
            <pc:sldMk cId="764842367" sldId="260"/>
            <ac:picMk id="6" creationId="{1CED30A6-1FDC-487A-9419-F8101B065C8D}"/>
          </ac:picMkLst>
        </pc:picChg>
      </pc:sldChg>
      <pc:sldChg chg="modSp">
        <pc:chgData name="Vladislav Antonyuk" userId="900fcd2f295b9448" providerId="Windows Live" clId="Web-{D20D48EF-6284-4CB0-807A-161F21C7D669}" dt="2022-09-25T13:57:32.607" v="281" actId="20577"/>
        <pc:sldMkLst>
          <pc:docMk/>
          <pc:sldMk cId="3535210551" sldId="263"/>
        </pc:sldMkLst>
        <pc:spChg chg="mod">
          <ac:chgData name="Vladislav Antonyuk" userId="900fcd2f295b9448" providerId="Windows Live" clId="Web-{D20D48EF-6284-4CB0-807A-161F21C7D669}" dt="2022-09-25T13:57:32.607" v="281" actId="20577"/>
          <ac:spMkLst>
            <pc:docMk/>
            <pc:sldMk cId="3535210551" sldId="263"/>
            <ac:spMk id="3" creationId="{6CB65225-39DC-4124-BA32-427F06B6B835}"/>
          </ac:spMkLst>
        </pc:spChg>
      </pc:sldChg>
      <pc:sldChg chg="modSp">
        <pc:chgData name="Vladislav Antonyuk" userId="900fcd2f295b9448" providerId="Windows Live" clId="Web-{D20D48EF-6284-4CB0-807A-161F21C7D669}" dt="2022-09-25T14:00:56.377" v="284" actId="1076"/>
        <pc:sldMkLst>
          <pc:docMk/>
          <pc:sldMk cId="2716362934" sldId="274"/>
        </pc:sldMkLst>
        <pc:graphicFrameChg chg="mod">
          <ac:chgData name="Vladislav Antonyuk" userId="900fcd2f295b9448" providerId="Windows Live" clId="Web-{D20D48EF-6284-4CB0-807A-161F21C7D669}" dt="2022-09-25T14:00:56.377" v="284" actId="1076"/>
          <ac:graphicFrameMkLst>
            <pc:docMk/>
            <pc:sldMk cId="2716362934" sldId="274"/>
            <ac:graphicFrameMk id="2" creationId="{3F90930C-2838-DFD4-F4C3-6EAB437F33A0}"/>
          </ac:graphicFrameMkLst>
        </pc:graphicFrameChg>
        <pc:graphicFrameChg chg="mod modGraphic">
          <ac:chgData name="Vladislav Antonyuk" userId="900fcd2f295b9448" providerId="Windows Live" clId="Web-{D20D48EF-6284-4CB0-807A-161F21C7D669}" dt="2022-09-25T13:44:22.497" v="278"/>
          <ac:graphicFrameMkLst>
            <pc:docMk/>
            <pc:sldMk cId="2716362934" sldId="274"/>
            <ac:graphicFrameMk id="12" creationId="{117BC69E-144F-1E8E-0A5A-E32FF7B7CC5F}"/>
          </ac:graphicFrameMkLst>
        </pc:graphicFrameChg>
      </pc:sldChg>
    </pc:docChg>
  </pc:docChgLst>
  <pc:docChgLst>
    <pc:chgData name="Vladislav Antonyuk" userId="900fcd2f295b9448" providerId="Windows Live" clId="Web-{121E0CE2-DE94-4FCD-9751-EB444237AAC3}"/>
    <pc:docChg chg="sldOrd">
      <pc:chgData name="Vladislav Antonyuk" userId="900fcd2f295b9448" providerId="Windows Live" clId="Web-{121E0CE2-DE94-4FCD-9751-EB444237AAC3}" dt="2023-12-04T17:06:54.330" v="0"/>
      <pc:docMkLst>
        <pc:docMk/>
      </pc:docMkLst>
      <pc:sldChg chg="ord">
        <pc:chgData name="Vladislav Antonyuk" userId="900fcd2f295b9448" providerId="Windows Live" clId="Web-{121E0CE2-DE94-4FCD-9751-EB444237AAC3}" dt="2023-12-04T17:06:54.330" v="0"/>
        <pc:sldMkLst>
          <pc:docMk/>
          <pc:sldMk cId="1339717134" sldId="290"/>
        </pc:sldMkLst>
      </pc:sldChg>
    </pc:docChg>
  </pc:docChgLst>
  <pc:docChgLst>
    <pc:chgData name="Vladislav Antonyuk" userId="900fcd2f295b9448" providerId="Windows Live" clId="Web-{186216CE-E384-458F-87DA-B0D2BFE155A3}"/>
    <pc:docChg chg="modSld">
      <pc:chgData name="Vladislav Antonyuk" userId="900fcd2f295b9448" providerId="Windows Live" clId="Web-{186216CE-E384-458F-87DA-B0D2BFE155A3}" dt="2023-11-29T19:38:53.439" v="17" actId="1076"/>
      <pc:docMkLst>
        <pc:docMk/>
      </pc:docMkLst>
      <pc:sldChg chg="modSp">
        <pc:chgData name="Vladislav Antonyuk" userId="900fcd2f295b9448" providerId="Windows Live" clId="Web-{186216CE-E384-458F-87DA-B0D2BFE155A3}" dt="2023-11-29T17:08:06.286" v="1" actId="20577"/>
        <pc:sldMkLst>
          <pc:docMk/>
          <pc:sldMk cId="1192344745" sldId="275"/>
        </pc:sldMkLst>
        <pc:spChg chg="mod">
          <ac:chgData name="Vladislav Antonyuk" userId="900fcd2f295b9448" providerId="Windows Live" clId="Web-{186216CE-E384-458F-87DA-B0D2BFE155A3}" dt="2023-11-29T17:08:06.286" v="1" actId="20577"/>
          <ac:spMkLst>
            <pc:docMk/>
            <pc:sldMk cId="1192344745" sldId="275"/>
            <ac:spMk id="4" creationId="{E3BB4F3D-68DF-2564-007C-F6F453CAB3BB}"/>
          </ac:spMkLst>
        </pc:spChg>
      </pc:sldChg>
      <pc:sldChg chg="addSp modSp">
        <pc:chgData name="Vladislav Antonyuk" userId="900fcd2f295b9448" providerId="Windows Live" clId="Web-{186216CE-E384-458F-87DA-B0D2BFE155A3}" dt="2023-11-29T19:38:53.439" v="17" actId="1076"/>
        <pc:sldMkLst>
          <pc:docMk/>
          <pc:sldMk cId="526713299" sldId="294"/>
        </pc:sldMkLst>
        <pc:spChg chg="mod">
          <ac:chgData name="Vladislav Antonyuk" userId="900fcd2f295b9448" providerId="Windows Live" clId="Web-{186216CE-E384-458F-87DA-B0D2BFE155A3}" dt="2023-11-29T19:38:31.501" v="14" actId="20577"/>
          <ac:spMkLst>
            <pc:docMk/>
            <pc:sldMk cId="526713299" sldId="294"/>
            <ac:spMk id="2" creationId="{6876BE30-C9EA-3FBC-6053-E5E73468D273}"/>
          </ac:spMkLst>
        </pc:spChg>
        <pc:picChg chg="add mod">
          <ac:chgData name="Vladislav Antonyuk" userId="900fcd2f295b9448" providerId="Windows Live" clId="Web-{186216CE-E384-458F-87DA-B0D2BFE155A3}" dt="2023-11-29T19:38:53.439" v="17" actId="1076"/>
          <ac:picMkLst>
            <pc:docMk/>
            <pc:sldMk cId="526713299" sldId="294"/>
            <ac:picMk id="4" creationId="{197AC486-8030-FA9D-FCFF-5DFAE5AF2ABA}"/>
          </ac:picMkLst>
        </pc:picChg>
      </pc:sldChg>
    </pc:docChg>
  </pc:docChgLst>
  <pc:docChgLst>
    <pc:chgData name="Skrypnyk Rostyslav" userId="818175ae7179d236" providerId="Windows Live" clId="Web-{56A43CCD-5322-4B65-B5EF-2B5097701349}"/>
    <pc:docChg chg="addSld modSld">
      <pc:chgData name="Skrypnyk Rostyslav" userId="818175ae7179d236" providerId="Windows Live" clId="Web-{56A43CCD-5322-4B65-B5EF-2B5097701349}" dt="2023-11-23T16:56:44.307" v="271" actId="20577"/>
      <pc:docMkLst>
        <pc:docMk/>
      </pc:docMkLst>
      <pc:sldChg chg="addSp delSp modSp mod setBg">
        <pc:chgData name="Skrypnyk Rostyslav" userId="818175ae7179d236" providerId="Windows Live" clId="Web-{56A43CCD-5322-4B65-B5EF-2B5097701349}" dt="2023-11-23T16:56:29.291" v="259" actId="20577"/>
        <pc:sldMkLst>
          <pc:docMk/>
          <pc:sldMk cId="2027686879" sldId="291"/>
        </pc:sldMkLst>
        <pc:spChg chg="mod">
          <ac:chgData name="Skrypnyk Rostyslav" userId="818175ae7179d236" providerId="Windows Live" clId="Web-{56A43CCD-5322-4B65-B5EF-2B5097701349}" dt="2023-11-23T16:56:29.291" v="259" actId="20577"/>
          <ac:spMkLst>
            <pc:docMk/>
            <pc:sldMk cId="2027686879" sldId="291"/>
            <ac:spMk id="2" creationId="{F1145712-F5C1-488F-85BD-A274080EAFDF}"/>
          </ac:spMkLst>
        </pc:spChg>
        <pc:spChg chg="add del">
          <ac:chgData name="Skrypnyk Rostyslav" userId="818175ae7179d236" providerId="Windows Live" clId="Web-{56A43CCD-5322-4B65-B5EF-2B5097701349}" dt="2023-11-23T16:45:45.308" v="225"/>
          <ac:spMkLst>
            <pc:docMk/>
            <pc:sldMk cId="2027686879" sldId="291"/>
            <ac:spMk id="9" creationId="{A4AC5506-6312-4701-8D3C-40187889A947}"/>
          </ac:spMkLst>
        </pc:spChg>
        <pc:spChg chg="add">
          <ac:chgData name="Skrypnyk Rostyslav" userId="818175ae7179d236" providerId="Windows Live" clId="Web-{56A43CCD-5322-4B65-B5EF-2B5097701349}" dt="2023-11-23T16:45:45.308" v="226"/>
          <ac:spMkLst>
            <pc:docMk/>
            <pc:sldMk cId="2027686879" sldId="291"/>
            <ac:spMk id="11" creationId="{53F29798-D584-4792-9B62-3F5F5C36D619}"/>
          </ac:spMkLst>
        </pc:spChg>
        <pc:picChg chg="add del mod">
          <ac:chgData name="Skrypnyk Rostyslav" userId="818175ae7179d236" providerId="Windows Live" clId="Web-{56A43CCD-5322-4B65-B5EF-2B5097701349}" dt="2023-11-23T16:45:20.698" v="189"/>
          <ac:picMkLst>
            <pc:docMk/>
            <pc:sldMk cId="2027686879" sldId="291"/>
            <ac:picMk id="3" creationId="{64790B06-1250-49B3-EE63-8D36F26FE9DC}"/>
          </ac:picMkLst>
        </pc:picChg>
        <pc:picChg chg="add mod">
          <ac:chgData name="Skrypnyk Rostyslav" userId="818175ae7179d236" providerId="Windows Live" clId="Web-{56A43CCD-5322-4B65-B5EF-2B5097701349}" dt="2023-11-23T16:45:45.308" v="226"/>
          <ac:picMkLst>
            <pc:docMk/>
            <pc:sldMk cId="2027686879" sldId="291"/>
            <ac:picMk id="4" creationId="{7C79F9F6-6883-F626-BD9F-4C45A22DA086}"/>
          </ac:picMkLst>
        </pc:picChg>
      </pc:sldChg>
      <pc:sldChg chg="addSp modSp new">
        <pc:chgData name="Skrypnyk Rostyslav" userId="818175ae7179d236" providerId="Windows Live" clId="Web-{56A43CCD-5322-4B65-B5EF-2B5097701349}" dt="2023-11-23T16:02:46.497" v="152" actId="20577"/>
        <pc:sldMkLst>
          <pc:docMk/>
          <pc:sldMk cId="1213761686" sldId="292"/>
        </pc:sldMkLst>
        <pc:spChg chg="mod">
          <ac:chgData name="Skrypnyk Rostyslav" userId="818175ae7179d236" providerId="Windows Live" clId="Web-{56A43CCD-5322-4B65-B5EF-2B5097701349}" dt="2023-11-23T16:00:37.598" v="31" actId="20577"/>
          <ac:spMkLst>
            <pc:docMk/>
            <pc:sldMk cId="1213761686" sldId="292"/>
            <ac:spMk id="2" creationId="{F28F94ED-A25C-988A-0A87-8CCEAB0E295D}"/>
          </ac:spMkLst>
        </pc:spChg>
        <pc:spChg chg="add">
          <ac:chgData name="Skrypnyk Rostyslav" userId="818175ae7179d236" providerId="Windows Live" clId="Web-{56A43CCD-5322-4B65-B5EF-2B5097701349}" dt="2023-11-23T16:00:42.895" v="32"/>
          <ac:spMkLst>
            <pc:docMk/>
            <pc:sldMk cId="1213761686" sldId="292"/>
            <ac:spMk id="3" creationId="{6535E388-5052-46BA-E3F8-EE1014657A0C}"/>
          </ac:spMkLst>
        </pc:spChg>
        <pc:spChg chg="add mod">
          <ac:chgData name="Skrypnyk Rostyslav" userId="818175ae7179d236" providerId="Windows Live" clId="Web-{56A43CCD-5322-4B65-B5EF-2B5097701349}" dt="2023-11-23T16:02:46.497" v="152" actId="20577"/>
          <ac:spMkLst>
            <pc:docMk/>
            <pc:sldMk cId="1213761686" sldId="292"/>
            <ac:spMk id="5" creationId="{BEE5C4FF-9A91-C727-66E1-6FDB5B152012}"/>
          </ac:spMkLst>
        </pc:spChg>
      </pc:sldChg>
      <pc:sldChg chg="modSp new">
        <pc:chgData name="Skrypnyk Rostyslav" userId="818175ae7179d236" providerId="Windows Live" clId="Web-{56A43CCD-5322-4B65-B5EF-2B5097701349}" dt="2023-11-23T16:56:44.307" v="271" actId="20577"/>
        <pc:sldMkLst>
          <pc:docMk/>
          <pc:sldMk cId="3285121771" sldId="293"/>
        </pc:sldMkLst>
        <pc:spChg chg="mod">
          <ac:chgData name="Skrypnyk Rostyslav" userId="818175ae7179d236" providerId="Windows Live" clId="Web-{56A43CCD-5322-4B65-B5EF-2B5097701349}" dt="2023-11-23T16:56:44.307" v="271" actId="20577"/>
          <ac:spMkLst>
            <pc:docMk/>
            <pc:sldMk cId="3285121771" sldId="293"/>
            <ac:spMk id="2" creationId="{77B23002-7F65-E4C5-EA06-2E4C3D3DFBEA}"/>
          </ac:spMkLst>
        </pc:spChg>
      </pc:sldChg>
    </pc:docChg>
  </pc:docChgLst>
  <pc:docChgLst>
    <pc:chgData name="Vladislav Antonyuk" userId="900fcd2f295b9448" providerId="LiveId" clId="{AEADBF15-6E3C-445D-BF7E-B9FE9EEC0348}"/>
    <pc:docChg chg="undo custSel modSld">
      <pc:chgData name="Vladislav Antonyuk" userId="900fcd2f295b9448" providerId="LiveId" clId="{AEADBF15-6E3C-445D-BF7E-B9FE9EEC0348}" dt="2023-11-07T14:22:02.837" v="1309" actId="108"/>
      <pc:docMkLst>
        <pc:docMk/>
      </pc:docMkLst>
      <pc:sldChg chg="modSp mod">
        <pc:chgData name="Vladislav Antonyuk" userId="900fcd2f295b9448" providerId="LiveId" clId="{AEADBF15-6E3C-445D-BF7E-B9FE9EEC0348}" dt="2023-11-07T12:40:25.553" v="929" actId="14100"/>
        <pc:sldMkLst>
          <pc:docMk/>
          <pc:sldMk cId="925729181" sldId="268"/>
        </pc:sldMkLst>
        <pc:picChg chg="mod">
          <ac:chgData name="Vladislav Antonyuk" userId="900fcd2f295b9448" providerId="LiveId" clId="{AEADBF15-6E3C-445D-BF7E-B9FE9EEC0348}" dt="2023-11-07T12:40:25.553" v="929" actId="14100"/>
          <ac:picMkLst>
            <pc:docMk/>
            <pc:sldMk cId="925729181" sldId="268"/>
            <ac:picMk id="6" creationId="{B28380E7-9D37-F905-1941-55D3F642AE85}"/>
          </ac:picMkLst>
        </pc:picChg>
        <pc:picChg chg="mod">
          <ac:chgData name="Vladislav Antonyuk" userId="900fcd2f295b9448" providerId="LiveId" clId="{AEADBF15-6E3C-445D-BF7E-B9FE9EEC0348}" dt="2023-11-07T12:40:20.783" v="928" actId="1076"/>
          <ac:picMkLst>
            <pc:docMk/>
            <pc:sldMk cId="925729181" sldId="268"/>
            <ac:picMk id="7" creationId="{22AADDDD-D6DE-2F3B-A260-724BA6431F9A}"/>
          </ac:picMkLst>
        </pc:picChg>
      </pc:sldChg>
      <pc:sldChg chg="addSp delSp modSp mod">
        <pc:chgData name="Vladislav Antonyuk" userId="900fcd2f295b9448" providerId="LiveId" clId="{AEADBF15-6E3C-445D-BF7E-B9FE9EEC0348}" dt="2023-11-07T14:22:02.837" v="1309" actId="108"/>
        <pc:sldMkLst>
          <pc:docMk/>
          <pc:sldMk cId="2266703881" sldId="283"/>
        </pc:sldMkLst>
        <pc:spChg chg="mod">
          <ac:chgData name="Vladislav Antonyuk" userId="900fcd2f295b9448" providerId="LiveId" clId="{AEADBF15-6E3C-445D-BF7E-B9FE9EEC0348}" dt="2023-11-07T12:50:15.042" v="950" actId="27636"/>
          <ac:spMkLst>
            <pc:docMk/>
            <pc:sldMk cId="2266703881" sldId="283"/>
            <ac:spMk id="2" creationId="{5F2D836A-6B8C-44B8-BE6E-0FDBD154081B}"/>
          </ac:spMkLst>
        </pc:spChg>
        <pc:spChg chg="add mod">
          <ac:chgData name="Vladislav Antonyuk" userId="900fcd2f295b9448" providerId="LiveId" clId="{AEADBF15-6E3C-445D-BF7E-B9FE9EEC0348}" dt="2023-11-07T14:20:02.735" v="1277" actId="14100"/>
          <ac:spMkLst>
            <pc:docMk/>
            <pc:sldMk cId="2266703881" sldId="283"/>
            <ac:spMk id="4" creationId="{5F7F5CAB-B399-468B-80AD-A69A29957619}"/>
          </ac:spMkLst>
        </pc:spChg>
        <pc:spChg chg="add del">
          <ac:chgData name="Vladislav Antonyuk" userId="900fcd2f295b9448" providerId="LiveId" clId="{AEADBF15-6E3C-445D-BF7E-B9FE9EEC0348}" dt="2023-11-07T13:00:42.800" v="1063"/>
          <ac:spMkLst>
            <pc:docMk/>
            <pc:sldMk cId="2266703881" sldId="283"/>
            <ac:spMk id="6" creationId="{32E4C8E7-89ED-48E3-85DC-B9DE06ACFB13}"/>
          </ac:spMkLst>
        </pc:spChg>
        <pc:spChg chg="add mod">
          <ac:chgData name="Vladislav Antonyuk" userId="900fcd2f295b9448" providerId="LiveId" clId="{AEADBF15-6E3C-445D-BF7E-B9FE9EEC0348}" dt="2023-11-07T14:20:38.550" v="1284" actId="14100"/>
          <ac:spMkLst>
            <pc:docMk/>
            <pc:sldMk cId="2266703881" sldId="283"/>
            <ac:spMk id="7" creationId="{20AAA30C-EF41-4D36-82AC-6D7161D4DB0C}"/>
          </ac:spMkLst>
        </pc:spChg>
        <pc:spChg chg="add mod">
          <ac:chgData name="Vladislav Antonyuk" userId="900fcd2f295b9448" providerId="LiveId" clId="{AEADBF15-6E3C-445D-BF7E-B9FE9EEC0348}" dt="2023-11-07T14:22:02.837" v="1309" actId="108"/>
          <ac:spMkLst>
            <pc:docMk/>
            <pc:sldMk cId="2266703881" sldId="283"/>
            <ac:spMk id="8" creationId="{76479D06-5877-41B7-B0FA-FA4012C77C60}"/>
          </ac:spMkLst>
        </pc:spChg>
        <pc:spChg chg="add del">
          <ac:chgData name="Vladislav Antonyuk" userId="900fcd2f295b9448" providerId="LiveId" clId="{AEADBF15-6E3C-445D-BF7E-B9FE9EEC0348}" dt="2023-11-07T14:09:33.767" v="1151"/>
          <ac:spMkLst>
            <pc:docMk/>
            <pc:sldMk cId="2266703881" sldId="283"/>
            <ac:spMk id="9" creationId="{11D17BB4-DC27-4549-97D4-B9F67D2DDB44}"/>
          </ac:spMkLst>
        </pc:spChg>
        <pc:spChg chg="add del">
          <ac:chgData name="Vladislav Antonyuk" userId="900fcd2f295b9448" providerId="LiveId" clId="{AEADBF15-6E3C-445D-BF7E-B9FE9EEC0348}" dt="2023-11-07T14:17:25.277" v="1247"/>
          <ac:spMkLst>
            <pc:docMk/>
            <pc:sldMk cId="2266703881" sldId="283"/>
            <ac:spMk id="10" creationId="{19724604-0D03-4088-B3F6-3BE9684AC13F}"/>
          </ac:spMkLst>
        </pc:spChg>
        <pc:picChg chg="del">
          <ac:chgData name="Vladislav Antonyuk" userId="900fcd2f295b9448" providerId="LiveId" clId="{AEADBF15-6E3C-445D-BF7E-B9FE9EEC0348}" dt="2023-11-07T12:52:23.866" v="953" actId="478"/>
          <ac:picMkLst>
            <pc:docMk/>
            <pc:sldMk cId="2266703881" sldId="283"/>
            <ac:picMk id="5" creationId="{7F9E6934-A159-0439-73EF-7B14EE4A0A11}"/>
          </ac:picMkLst>
        </pc:picChg>
        <pc:picChg chg="add mod">
          <ac:chgData name="Vladislav Antonyuk" userId="900fcd2f295b9448" providerId="LiveId" clId="{AEADBF15-6E3C-445D-BF7E-B9FE9EEC0348}" dt="2023-11-07T12:50:52.226" v="952" actId="1076"/>
          <ac:picMkLst>
            <pc:docMk/>
            <pc:sldMk cId="2266703881" sldId="283"/>
            <ac:picMk id="4098" creationId="{9B05DEAC-9150-4BF6-AC41-2E107BF4CBFD}"/>
          </ac:picMkLst>
        </pc:picChg>
      </pc:sldChg>
      <pc:sldChg chg="addSp delSp modSp mod">
        <pc:chgData name="Vladislav Antonyuk" userId="900fcd2f295b9448" providerId="LiveId" clId="{AEADBF15-6E3C-445D-BF7E-B9FE9EEC0348}" dt="2023-11-07T12:39:09.390" v="926" actId="14100"/>
        <pc:sldMkLst>
          <pc:docMk/>
          <pc:sldMk cId="543345990" sldId="286"/>
        </pc:sldMkLst>
        <pc:spChg chg="mod">
          <ac:chgData name="Vladislav Antonyuk" userId="900fcd2f295b9448" providerId="LiveId" clId="{AEADBF15-6E3C-445D-BF7E-B9FE9EEC0348}" dt="2023-11-07T12:15:06.826" v="830" actId="20577"/>
          <ac:spMkLst>
            <pc:docMk/>
            <pc:sldMk cId="543345990" sldId="286"/>
            <ac:spMk id="2" creationId="{9951CB82-622B-41EB-BD72-953F2511AA4E}"/>
          </ac:spMkLst>
        </pc:spChg>
        <pc:spChg chg="mod">
          <ac:chgData name="Vladislav Antonyuk" userId="900fcd2f295b9448" providerId="LiveId" clId="{AEADBF15-6E3C-445D-BF7E-B9FE9EEC0348}" dt="2023-11-07T12:39:09.390" v="926" actId="14100"/>
          <ac:spMkLst>
            <pc:docMk/>
            <pc:sldMk cId="543345990" sldId="286"/>
            <ac:spMk id="3" creationId="{366455AE-46C0-4450-9DC5-21D551700B0A}"/>
          </ac:spMkLst>
        </pc:spChg>
        <pc:picChg chg="add del">
          <ac:chgData name="Vladislav Antonyuk" userId="900fcd2f295b9448" providerId="LiveId" clId="{AEADBF15-6E3C-445D-BF7E-B9FE9EEC0348}" dt="2023-11-07T12:15:48.274" v="832" actId="478"/>
          <ac:picMkLst>
            <pc:docMk/>
            <pc:sldMk cId="543345990" sldId="286"/>
            <ac:picMk id="2050" creationId="{8B6D7782-F4DD-4F2D-9AD5-45CD09A4F4D6}"/>
          </ac:picMkLst>
        </pc:picChg>
        <pc:picChg chg="add mod">
          <ac:chgData name="Vladislav Antonyuk" userId="900fcd2f295b9448" providerId="LiveId" clId="{AEADBF15-6E3C-445D-BF7E-B9FE9EEC0348}" dt="2023-11-07T12:20:13.287" v="847" actId="14100"/>
          <ac:picMkLst>
            <pc:docMk/>
            <pc:sldMk cId="543345990" sldId="286"/>
            <ac:picMk id="2052" creationId="{9657A3F8-4C7B-4A28-80C1-D1383891422D}"/>
          </ac:picMkLst>
        </pc:picChg>
        <pc:picChg chg="add del mod">
          <ac:chgData name="Vladislav Antonyuk" userId="900fcd2f295b9448" providerId="LiveId" clId="{AEADBF15-6E3C-445D-BF7E-B9FE9EEC0348}" dt="2023-11-07T12:19:51.196" v="841" actId="478"/>
          <ac:picMkLst>
            <pc:docMk/>
            <pc:sldMk cId="543345990" sldId="286"/>
            <ac:picMk id="2054" creationId="{120898B9-5A16-4D65-8D55-623F393A0A92}"/>
          </ac:picMkLst>
        </pc:picChg>
        <pc:picChg chg="add mod">
          <ac:chgData name="Vladislav Antonyuk" userId="900fcd2f295b9448" providerId="LiveId" clId="{AEADBF15-6E3C-445D-BF7E-B9FE9EEC0348}" dt="2023-11-07T12:20:03.540" v="844" actId="1076"/>
          <ac:picMkLst>
            <pc:docMk/>
            <pc:sldMk cId="543345990" sldId="286"/>
            <ac:picMk id="2056" creationId="{E7E987A8-2D0B-4083-89A3-C234CE0950FA}"/>
          </ac:picMkLst>
        </pc:picChg>
      </pc:sldChg>
      <pc:sldChg chg="addSp modSp mod modNotesTx">
        <pc:chgData name="Vladislav Antonyuk" userId="900fcd2f295b9448" providerId="LiveId" clId="{AEADBF15-6E3C-445D-BF7E-B9FE9EEC0348}" dt="2023-11-07T12:47:17.205" v="948" actId="20577"/>
        <pc:sldMkLst>
          <pc:docMk/>
          <pc:sldMk cId="3634918508" sldId="288"/>
        </pc:sldMkLst>
        <pc:spChg chg="mod">
          <ac:chgData name="Vladislav Antonyuk" userId="900fcd2f295b9448" providerId="LiveId" clId="{AEADBF15-6E3C-445D-BF7E-B9FE9EEC0348}" dt="2023-11-07T12:47:05.920" v="946" actId="20577"/>
          <ac:spMkLst>
            <pc:docMk/>
            <pc:sldMk cId="3634918508" sldId="288"/>
            <ac:spMk id="3" creationId="{366455AE-46C0-4450-9DC5-21D551700B0A}"/>
          </ac:spMkLst>
        </pc:spChg>
        <pc:picChg chg="add mod">
          <ac:chgData name="Vladislav Antonyuk" userId="900fcd2f295b9448" providerId="LiveId" clId="{AEADBF15-6E3C-445D-BF7E-B9FE9EEC0348}" dt="2023-11-07T12:42:05.100" v="934" actId="14100"/>
          <ac:picMkLst>
            <pc:docMk/>
            <pc:sldMk cId="3634918508" sldId="288"/>
            <ac:picMk id="3074" creationId="{2A3C927E-AB68-4806-93E2-9717F39CF11C}"/>
          </ac:picMkLst>
        </pc:picChg>
      </pc:sldChg>
      <pc:sldChg chg="addSp modSp mod modNotesTx">
        <pc:chgData name="Vladislav Antonyuk" userId="900fcd2f295b9448" providerId="LiveId" clId="{AEADBF15-6E3C-445D-BF7E-B9FE9EEC0348}" dt="2023-11-07T10:57:31.231" v="31" actId="242"/>
        <pc:sldMkLst>
          <pc:docMk/>
          <pc:sldMk cId="4184121556" sldId="289"/>
        </pc:sldMkLst>
        <pc:spChg chg="mod">
          <ac:chgData name="Vladislav Antonyuk" userId="900fcd2f295b9448" providerId="LiveId" clId="{AEADBF15-6E3C-445D-BF7E-B9FE9EEC0348}" dt="2023-11-07T10:55:31.756" v="11" actId="20577"/>
          <ac:spMkLst>
            <pc:docMk/>
            <pc:sldMk cId="4184121556" sldId="289"/>
            <ac:spMk id="2" creationId="{025CD0C1-504F-44BB-BA35-EFFF24B23187}"/>
          </ac:spMkLst>
        </pc:spChg>
        <pc:spChg chg="mod">
          <ac:chgData name="Vladislav Antonyuk" userId="900fcd2f295b9448" providerId="LiveId" clId="{AEADBF15-6E3C-445D-BF7E-B9FE9EEC0348}" dt="2023-11-07T10:57:31.231" v="31" actId="242"/>
          <ac:spMkLst>
            <pc:docMk/>
            <pc:sldMk cId="4184121556" sldId="289"/>
            <ac:spMk id="3" creationId="{5C1C0654-0556-488A-9436-AA445B008197}"/>
          </ac:spMkLst>
        </pc:spChg>
        <pc:picChg chg="add mod">
          <ac:chgData name="Vladislav Antonyuk" userId="900fcd2f295b9448" providerId="LiveId" clId="{AEADBF15-6E3C-445D-BF7E-B9FE9EEC0348}" dt="2023-11-07T10:56:09.505" v="21" actId="14100"/>
          <ac:picMkLst>
            <pc:docMk/>
            <pc:sldMk cId="4184121556" sldId="289"/>
            <ac:picMk id="4" creationId="{1A9B0B15-8B5A-404F-8364-AACE2071EFB6}"/>
          </ac:picMkLst>
        </pc:picChg>
      </pc:sldChg>
      <pc:sldChg chg="addSp modSp mod modNotesTx">
        <pc:chgData name="Vladislav Antonyuk" userId="900fcd2f295b9448" providerId="LiveId" clId="{AEADBF15-6E3C-445D-BF7E-B9FE9EEC0348}" dt="2023-11-07T12:12:11.472" v="827" actId="20577"/>
        <pc:sldMkLst>
          <pc:docMk/>
          <pc:sldMk cId="1339717134" sldId="290"/>
        </pc:sldMkLst>
        <pc:spChg chg="mod">
          <ac:chgData name="Vladislav Antonyuk" userId="900fcd2f295b9448" providerId="LiveId" clId="{AEADBF15-6E3C-445D-BF7E-B9FE9EEC0348}" dt="2023-11-07T10:59:05.764" v="63" actId="400"/>
          <ac:spMkLst>
            <pc:docMk/>
            <pc:sldMk cId="1339717134" sldId="290"/>
            <ac:spMk id="2" creationId="{E0958246-B988-447C-BB82-647C47F7AFD3}"/>
          </ac:spMkLst>
        </pc:spChg>
        <pc:picChg chg="add mod">
          <ac:chgData name="Vladislav Antonyuk" userId="900fcd2f295b9448" providerId="LiveId" clId="{AEADBF15-6E3C-445D-BF7E-B9FE9EEC0348}" dt="2023-11-07T11:15:01.865" v="69" actId="14100"/>
          <ac:picMkLst>
            <pc:docMk/>
            <pc:sldMk cId="1339717134" sldId="290"/>
            <ac:picMk id="1026" creationId="{F3A2DFED-F195-4B76-B549-C2FA41B01C8D}"/>
          </ac:picMkLst>
        </pc:picChg>
      </pc:sldChg>
    </pc:docChg>
  </pc:docChgLst>
  <pc:docChgLst>
    <pc:chgData name="Vladislav Antonyuk" userId="900fcd2f295b9448" providerId="Windows Live" clId="Web-{1698AC11-0998-41B6-B161-57B75909A3D2}"/>
    <pc:docChg chg="modSld sldOrd">
      <pc:chgData name="Vladislav Antonyuk" userId="900fcd2f295b9448" providerId="Windows Live" clId="Web-{1698AC11-0998-41B6-B161-57B75909A3D2}" dt="2023-12-01T17:07:38.358" v="2" actId="1076"/>
      <pc:docMkLst>
        <pc:docMk/>
      </pc:docMkLst>
      <pc:sldChg chg="modSp ord">
        <pc:chgData name="Vladislav Antonyuk" userId="900fcd2f295b9448" providerId="Windows Live" clId="Web-{1698AC11-0998-41B6-B161-57B75909A3D2}" dt="2023-12-01T17:07:38.358" v="2" actId="1076"/>
        <pc:sldMkLst>
          <pc:docMk/>
          <pc:sldMk cId="3397647944" sldId="295"/>
        </pc:sldMkLst>
        <pc:picChg chg="mod">
          <ac:chgData name="Vladislav Antonyuk" userId="900fcd2f295b9448" providerId="Windows Live" clId="Web-{1698AC11-0998-41B6-B161-57B75909A3D2}" dt="2023-12-01T17:07:38.358" v="2" actId="1076"/>
          <ac:picMkLst>
            <pc:docMk/>
            <pc:sldMk cId="3397647944" sldId="295"/>
            <ac:picMk id="4" creationId="{58FCE7B8-C055-4FF7-D7CB-BBC32D0E79A5}"/>
          </ac:picMkLst>
        </pc:picChg>
      </pc:sldChg>
    </pc:docChg>
  </pc:docChgLst>
  <pc:docChgLst>
    <pc:chgData name="Vladislav Antonyuk" userId="900fcd2f295b9448" providerId="Windows Live" clId="Web-{8A99A9A5-275F-4D5C-B779-9E8B5B23E76E}"/>
    <pc:docChg chg="addSld delSld modSld sldOrd">
      <pc:chgData name="Vladislav Antonyuk" userId="900fcd2f295b9448" providerId="Windows Live" clId="Web-{8A99A9A5-275F-4D5C-B779-9E8B5B23E76E}" dt="2022-09-25T18:07:54.307" v="1272"/>
      <pc:docMkLst>
        <pc:docMk/>
      </pc:docMkLst>
      <pc:sldChg chg="ord modNotes">
        <pc:chgData name="Vladislav Antonyuk" userId="900fcd2f295b9448" providerId="Windows Live" clId="Web-{8A99A9A5-275F-4D5C-B779-9E8B5B23E76E}" dt="2022-09-25T15:18:36.090" v="631"/>
        <pc:sldMkLst>
          <pc:docMk/>
          <pc:sldMk cId="3257380121" sldId="257"/>
        </pc:sldMkLst>
      </pc:sldChg>
      <pc:sldChg chg="modNotes">
        <pc:chgData name="Vladislav Antonyuk" userId="900fcd2f295b9448" providerId="Windows Live" clId="Web-{8A99A9A5-275F-4D5C-B779-9E8B5B23E76E}" dt="2022-09-25T15:12:59.547" v="386"/>
        <pc:sldMkLst>
          <pc:docMk/>
          <pc:sldMk cId="3026204642" sldId="259"/>
        </pc:sldMkLst>
      </pc:sldChg>
      <pc:sldChg chg="ord modNotes">
        <pc:chgData name="Vladislav Antonyuk" userId="900fcd2f295b9448" providerId="Windows Live" clId="Web-{8A99A9A5-275F-4D5C-B779-9E8B5B23E76E}" dt="2022-09-25T18:06:30.368" v="1270"/>
        <pc:sldMkLst>
          <pc:docMk/>
          <pc:sldMk cId="764842367" sldId="260"/>
        </pc:sldMkLst>
      </pc:sldChg>
      <pc:sldChg chg="del ord">
        <pc:chgData name="Vladislav Antonyuk" userId="900fcd2f295b9448" providerId="Windows Live" clId="Web-{8A99A9A5-275F-4D5C-B779-9E8B5B23E76E}" dt="2022-09-25T15:41:15.265" v="1085"/>
        <pc:sldMkLst>
          <pc:docMk/>
          <pc:sldMk cId="113753086" sldId="261"/>
        </pc:sldMkLst>
      </pc:sldChg>
      <pc:sldChg chg="addSp delSp modSp del mod ord setBg">
        <pc:chgData name="Vladislav Antonyuk" userId="900fcd2f295b9448" providerId="Windows Live" clId="Web-{8A99A9A5-275F-4D5C-B779-9E8B5B23E76E}" dt="2022-09-25T14:48:26.118" v="41"/>
        <pc:sldMkLst>
          <pc:docMk/>
          <pc:sldMk cId="3535210551" sldId="263"/>
        </pc:sldMkLst>
        <pc:spChg chg="mod">
          <ac:chgData name="Vladislav Antonyuk" userId="900fcd2f295b9448" providerId="Windows Live" clId="Web-{8A99A9A5-275F-4D5C-B779-9E8B5B23E76E}" dt="2022-09-25T14:45:46.441" v="27"/>
          <ac:spMkLst>
            <pc:docMk/>
            <pc:sldMk cId="3535210551" sldId="263"/>
            <ac:spMk id="3" creationId="{6CB65225-39DC-4124-BA32-427F06B6B835}"/>
          </ac:spMkLst>
        </pc:spChg>
        <pc:spChg chg="add del mod">
          <ac:chgData name="Vladislav Antonyuk" userId="900fcd2f295b9448" providerId="Windows Live" clId="Web-{8A99A9A5-275F-4D5C-B779-9E8B5B23E76E}" dt="2022-09-25T14:45:46.441" v="27"/>
          <ac:spMkLst>
            <pc:docMk/>
            <pc:sldMk cId="3535210551" sldId="263"/>
            <ac:spMk id="4" creationId="{BE3FA166-71BD-4F68-B9BF-D02EA4A853E6}"/>
          </ac:spMkLst>
        </pc:spChg>
        <pc:spChg chg="add del">
          <ac:chgData name="Vladislav Antonyuk" userId="900fcd2f295b9448" providerId="Windows Live" clId="Web-{8A99A9A5-275F-4D5C-B779-9E8B5B23E76E}" dt="2022-09-25T14:41:19.400" v="14"/>
          <ac:spMkLst>
            <pc:docMk/>
            <pc:sldMk cId="3535210551" sldId="263"/>
            <ac:spMk id="9" creationId="{09588DA8-065E-4F6F-8EFD-43104AB2E0CF}"/>
          </ac:spMkLst>
        </pc:spChg>
        <pc:spChg chg="add del">
          <ac:chgData name="Vladislav Antonyuk" userId="900fcd2f295b9448" providerId="Windows Live" clId="Web-{8A99A9A5-275F-4D5C-B779-9E8B5B23E76E}" dt="2022-09-25T14:41:19.400" v="14"/>
          <ac:spMkLst>
            <pc:docMk/>
            <pc:sldMk cId="3535210551" sldId="263"/>
            <ac:spMk id="11" creationId="{C4285719-470E-454C-AF62-8323075F1F5B}"/>
          </ac:spMkLst>
        </pc:spChg>
        <pc:spChg chg="add del">
          <ac:chgData name="Vladislav Antonyuk" userId="900fcd2f295b9448" providerId="Windows Live" clId="Web-{8A99A9A5-275F-4D5C-B779-9E8B5B23E76E}" dt="2022-09-25T14:41:16.962" v="12"/>
          <ac:spMkLst>
            <pc:docMk/>
            <pc:sldMk cId="3535210551" sldId="263"/>
            <ac:spMk id="12" creationId="{B819A166-7571-4003-A6B8-B62034C3ED30}"/>
          </ac:spMkLst>
        </pc:spChg>
        <pc:spChg chg="add del">
          <ac:chgData name="Vladislav Antonyuk" userId="900fcd2f295b9448" providerId="Windows Live" clId="Web-{8A99A9A5-275F-4D5C-B779-9E8B5B23E76E}" dt="2022-09-25T14:41:19.400" v="14"/>
          <ac:spMkLst>
            <pc:docMk/>
            <pc:sldMk cId="3535210551" sldId="263"/>
            <ac:spMk id="15" creationId="{4300840D-0A0B-4512-BACA-B439D5B9C57C}"/>
          </ac:spMkLst>
        </pc:spChg>
        <pc:spChg chg="add del">
          <ac:chgData name="Vladislav Antonyuk" userId="900fcd2f295b9448" providerId="Windows Live" clId="Web-{8A99A9A5-275F-4D5C-B779-9E8B5B23E76E}" dt="2022-09-25T14:41:19.400" v="14"/>
          <ac:spMkLst>
            <pc:docMk/>
            <pc:sldMk cId="3535210551" sldId="263"/>
            <ac:spMk id="16" creationId="{CD9FE4EF-C4D8-49A0-B2FF-81D8DB7D8A24}"/>
          </ac:spMkLst>
        </pc:spChg>
        <pc:spChg chg="add del">
          <ac:chgData name="Vladislav Antonyuk" userId="900fcd2f295b9448" providerId="Windows Live" clId="Web-{8A99A9A5-275F-4D5C-B779-9E8B5B23E76E}" dt="2022-09-25T14:41:19.400" v="14"/>
          <ac:spMkLst>
            <pc:docMk/>
            <pc:sldMk cId="3535210551" sldId="263"/>
            <ac:spMk id="17" creationId="{D2B78728-A580-49A7-84F9-6EF6F583ADE0}"/>
          </ac:spMkLst>
        </pc:spChg>
        <pc:spChg chg="add del">
          <ac:chgData name="Vladislav Antonyuk" userId="900fcd2f295b9448" providerId="Windows Live" clId="Web-{8A99A9A5-275F-4D5C-B779-9E8B5B23E76E}" dt="2022-09-25T14:41:19.400" v="14"/>
          <ac:spMkLst>
            <pc:docMk/>
            <pc:sldMk cId="3535210551" sldId="263"/>
            <ac:spMk id="18" creationId="{BE3FA166-71BD-4F68-B9BF-D02EA4A853E6}"/>
          </ac:spMkLst>
        </pc:spChg>
        <pc:spChg chg="add del">
          <ac:chgData name="Vladislav Antonyuk" userId="900fcd2f295b9448" providerId="Windows Live" clId="Web-{8A99A9A5-275F-4D5C-B779-9E8B5B23E76E}" dt="2022-09-25T14:41:19.400" v="14"/>
          <ac:spMkLst>
            <pc:docMk/>
            <pc:sldMk cId="3535210551" sldId="263"/>
            <ac:spMk id="19" creationId="{38FAA1A1-D861-433F-88FA-1E9D6FD31D11}"/>
          </ac:spMkLst>
        </pc:spChg>
        <pc:spChg chg="add del">
          <ac:chgData name="Vladislav Antonyuk" userId="900fcd2f295b9448" providerId="Windows Live" clId="Web-{8A99A9A5-275F-4D5C-B779-9E8B5B23E76E}" dt="2022-09-25T14:41:19.400" v="14"/>
          <ac:spMkLst>
            <pc:docMk/>
            <pc:sldMk cId="3535210551" sldId="263"/>
            <ac:spMk id="21" creationId="{8D71EDA1-87BF-4D5D-AB79-F346FD19278A}"/>
          </ac:spMkLst>
        </pc:spChg>
        <pc:spChg chg="add del">
          <ac:chgData name="Vladislav Antonyuk" userId="900fcd2f295b9448" providerId="Windows Live" clId="Web-{8A99A9A5-275F-4D5C-B779-9E8B5B23E76E}" dt="2022-09-25T14:41:22.009" v="16"/>
          <ac:spMkLst>
            <pc:docMk/>
            <pc:sldMk cId="3535210551" sldId="263"/>
            <ac:spMk id="23" creationId="{BE3FA166-71BD-4F68-B9BF-D02EA4A853E6}"/>
          </ac:spMkLst>
        </pc:spChg>
        <pc:spChg chg="add del">
          <ac:chgData name="Vladislav Antonyuk" userId="900fcd2f295b9448" providerId="Windows Live" clId="Web-{8A99A9A5-275F-4D5C-B779-9E8B5B23E76E}" dt="2022-09-25T14:41:28.806" v="18"/>
          <ac:spMkLst>
            <pc:docMk/>
            <pc:sldMk cId="3535210551" sldId="263"/>
            <ac:spMk id="27" creationId="{09588DA8-065E-4F6F-8EFD-43104AB2E0CF}"/>
          </ac:spMkLst>
        </pc:spChg>
        <pc:spChg chg="add del">
          <ac:chgData name="Vladislav Antonyuk" userId="900fcd2f295b9448" providerId="Windows Live" clId="Web-{8A99A9A5-275F-4D5C-B779-9E8B5B23E76E}" dt="2022-09-25T14:41:28.806" v="18"/>
          <ac:spMkLst>
            <pc:docMk/>
            <pc:sldMk cId="3535210551" sldId="263"/>
            <ac:spMk id="28" creationId="{C4285719-470E-454C-AF62-8323075F1F5B}"/>
          </ac:spMkLst>
        </pc:spChg>
        <pc:spChg chg="add del">
          <ac:chgData name="Vladislav Antonyuk" userId="900fcd2f295b9448" providerId="Windows Live" clId="Web-{8A99A9A5-275F-4D5C-B779-9E8B5B23E76E}" dt="2022-09-25T14:41:28.806" v="18"/>
          <ac:spMkLst>
            <pc:docMk/>
            <pc:sldMk cId="3535210551" sldId="263"/>
            <ac:spMk id="29" creationId="{CD9FE4EF-C4D8-49A0-B2FF-81D8DB7D8A24}"/>
          </ac:spMkLst>
        </pc:spChg>
        <pc:spChg chg="add del">
          <ac:chgData name="Vladislav Antonyuk" userId="900fcd2f295b9448" providerId="Windows Live" clId="Web-{8A99A9A5-275F-4D5C-B779-9E8B5B23E76E}" dt="2022-09-25T14:41:28.806" v="18"/>
          <ac:spMkLst>
            <pc:docMk/>
            <pc:sldMk cId="3535210551" sldId="263"/>
            <ac:spMk id="30" creationId="{4300840D-0A0B-4512-BACA-B439D5B9C57C}"/>
          </ac:spMkLst>
        </pc:spChg>
        <pc:spChg chg="add del">
          <ac:chgData name="Vladislav Antonyuk" userId="900fcd2f295b9448" providerId="Windows Live" clId="Web-{8A99A9A5-275F-4D5C-B779-9E8B5B23E76E}" dt="2022-09-25T14:41:28.806" v="18"/>
          <ac:spMkLst>
            <pc:docMk/>
            <pc:sldMk cId="3535210551" sldId="263"/>
            <ac:spMk id="31" creationId="{D2B78728-A580-49A7-84F9-6EF6F583ADE0}"/>
          </ac:spMkLst>
        </pc:spChg>
        <pc:spChg chg="add del">
          <ac:chgData name="Vladislav Antonyuk" userId="900fcd2f295b9448" providerId="Windows Live" clId="Web-{8A99A9A5-275F-4D5C-B779-9E8B5B23E76E}" dt="2022-09-25T14:41:28.806" v="18"/>
          <ac:spMkLst>
            <pc:docMk/>
            <pc:sldMk cId="3535210551" sldId="263"/>
            <ac:spMk id="32" creationId="{38FAA1A1-D861-433F-88FA-1E9D6FD31D11}"/>
          </ac:spMkLst>
        </pc:spChg>
        <pc:spChg chg="add del">
          <ac:chgData name="Vladislav Antonyuk" userId="900fcd2f295b9448" providerId="Windows Live" clId="Web-{8A99A9A5-275F-4D5C-B779-9E8B5B23E76E}" dt="2022-09-25T14:41:28.806" v="18"/>
          <ac:spMkLst>
            <pc:docMk/>
            <pc:sldMk cId="3535210551" sldId="263"/>
            <ac:spMk id="33" creationId="{8D71EDA1-87BF-4D5D-AB79-F346FD19278A}"/>
          </ac:spMkLst>
        </pc:spChg>
        <pc:spChg chg="add del">
          <ac:chgData name="Vladislav Antonyuk" userId="900fcd2f295b9448" providerId="Windows Live" clId="Web-{8A99A9A5-275F-4D5C-B779-9E8B5B23E76E}" dt="2022-09-25T14:41:28.806" v="18"/>
          <ac:spMkLst>
            <pc:docMk/>
            <pc:sldMk cId="3535210551" sldId="263"/>
            <ac:spMk id="34" creationId="{BE3FA166-71BD-4F68-B9BF-D02EA4A853E6}"/>
          </ac:spMkLst>
        </pc:spChg>
        <pc:spChg chg="add del">
          <ac:chgData name="Vladislav Antonyuk" userId="900fcd2f295b9448" providerId="Windows Live" clId="Web-{8A99A9A5-275F-4D5C-B779-9E8B5B23E76E}" dt="2022-09-25T14:41:31.728" v="20"/>
          <ac:spMkLst>
            <pc:docMk/>
            <pc:sldMk cId="3535210551" sldId="263"/>
            <ac:spMk id="36" creationId="{18873D23-2DCF-4B31-A009-95721C06E8E1}"/>
          </ac:spMkLst>
        </pc:spChg>
        <pc:spChg chg="add del">
          <ac:chgData name="Vladislav Antonyuk" userId="900fcd2f295b9448" providerId="Windows Live" clId="Web-{8A99A9A5-275F-4D5C-B779-9E8B5B23E76E}" dt="2022-09-25T14:41:31.728" v="20"/>
          <ac:spMkLst>
            <pc:docMk/>
            <pc:sldMk cId="3535210551" sldId="263"/>
            <ac:spMk id="37" creationId="{C13EF075-D4EF-4929-ADBC-91B27DA19955}"/>
          </ac:spMkLst>
        </pc:spChg>
        <pc:spChg chg="add del">
          <ac:chgData name="Vladislav Antonyuk" userId="900fcd2f295b9448" providerId="Windows Live" clId="Web-{8A99A9A5-275F-4D5C-B779-9E8B5B23E76E}" dt="2022-09-25T14:41:31.728" v="20"/>
          <ac:spMkLst>
            <pc:docMk/>
            <pc:sldMk cId="3535210551" sldId="263"/>
            <ac:spMk id="42" creationId="{BE3FA166-71BD-4F68-B9BF-D02EA4A853E6}"/>
          </ac:spMkLst>
        </pc:spChg>
        <pc:spChg chg="add del">
          <ac:chgData name="Vladislav Antonyuk" userId="900fcd2f295b9448" providerId="Windows Live" clId="Web-{8A99A9A5-275F-4D5C-B779-9E8B5B23E76E}" dt="2022-09-25T14:41:34.134" v="22"/>
          <ac:spMkLst>
            <pc:docMk/>
            <pc:sldMk cId="3535210551" sldId="263"/>
            <ac:spMk id="44" creationId="{907EF6B7-1338-4443-8C46-6A318D952DFD}"/>
          </ac:spMkLst>
        </pc:spChg>
        <pc:spChg chg="add del">
          <ac:chgData name="Vladislav Antonyuk" userId="900fcd2f295b9448" providerId="Windows Live" clId="Web-{8A99A9A5-275F-4D5C-B779-9E8B5B23E76E}" dt="2022-09-25T14:41:34.134" v="22"/>
          <ac:spMkLst>
            <pc:docMk/>
            <pc:sldMk cId="3535210551" sldId="263"/>
            <ac:spMk id="45" creationId="{DAAE4CDD-124C-4DCF-9584-B6033B545DD5}"/>
          </ac:spMkLst>
        </pc:spChg>
        <pc:spChg chg="add del">
          <ac:chgData name="Vladislav Antonyuk" userId="900fcd2f295b9448" providerId="Windows Live" clId="Web-{8A99A9A5-275F-4D5C-B779-9E8B5B23E76E}" dt="2022-09-25T14:41:34.134" v="22"/>
          <ac:spMkLst>
            <pc:docMk/>
            <pc:sldMk cId="3535210551" sldId="263"/>
            <ac:spMk id="46" creationId="{081E4A58-353D-44AE-B2FC-2A74E2E400F7}"/>
          </ac:spMkLst>
        </pc:spChg>
        <pc:spChg chg="add del">
          <ac:chgData name="Vladislav Antonyuk" userId="900fcd2f295b9448" providerId="Windows Live" clId="Web-{8A99A9A5-275F-4D5C-B779-9E8B5B23E76E}" dt="2022-09-25T14:41:34.134" v="22"/>
          <ac:spMkLst>
            <pc:docMk/>
            <pc:sldMk cId="3535210551" sldId="263"/>
            <ac:spMk id="47" creationId="{BE3FA166-71BD-4F68-B9BF-D02EA4A853E6}"/>
          </ac:spMkLst>
        </pc:spChg>
        <pc:spChg chg="add del">
          <ac:chgData name="Vladislav Antonyuk" userId="900fcd2f295b9448" providerId="Windows Live" clId="Web-{8A99A9A5-275F-4D5C-B779-9E8B5B23E76E}" dt="2022-09-25T14:41:36.510" v="24"/>
          <ac:spMkLst>
            <pc:docMk/>
            <pc:sldMk cId="3535210551" sldId="263"/>
            <ac:spMk id="49" creationId="{889C5E17-24D0-4696-A3C5-A2261FB455FA}"/>
          </ac:spMkLst>
        </pc:spChg>
        <pc:spChg chg="add del">
          <ac:chgData name="Vladislav Antonyuk" userId="900fcd2f295b9448" providerId="Windows Live" clId="Web-{8A99A9A5-275F-4D5C-B779-9E8B5B23E76E}" dt="2022-09-25T14:41:36.510" v="24"/>
          <ac:spMkLst>
            <pc:docMk/>
            <pc:sldMk cId="3535210551" sldId="263"/>
            <ac:spMk id="50" creationId="{6929B58F-2358-44CC-ACE5-EF1BD3C6C824}"/>
          </ac:spMkLst>
        </pc:spChg>
        <pc:spChg chg="add del">
          <ac:chgData name="Vladislav Antonyuk" userId="900fcd2f295b9448" providerId="Windows Live" clId="Web-{8A99A9A5-275F-4D5C-B779-9E8B5B23E76E}" dt="2022-09-25T14:41:36.510" v="24"/>
          <ac:spMkLst>
            <pc:docMk/>
            <pc:sldMk cId="3535210551" sldId="263"/>
            <ac:spMk id="54" creationId="{BE3FA166-71BD-4F68-B9BF-D02EA4A853E6}"/>
          </ac:spMkLst>
        </pc:spChg>
        <pc:spChg chg="add del">
          <ac:chgData name="Vladislav Antonyuk" userId="900fcd2f295b9448" providerId="Windows Live" clId="Web-{8A99A9A5-275F-4D5C-B779-9E8B5B23E76E}" dt="2022-09-25T14:45:46.425" v="26"/>
          <ac:spMkLst>
            <pc:docMk/>
            <pc:sldMk cId="3535210551" sldId="263"/>
            <ac:spMk id="56" creationId="{907EF6B7-1338-4443-8C46-6A318D952DFD}"/>
          </ac:spMkLst>
        </pc:spChg>
        <pc:spChg chg="add del">
          <ac:chgData name="Vladislav Antonyuk" userId="900fcd2f295b9448" providerId="Windows Live" clId="Web-{8A99A9A5-275F-4D5C-B779-9E8B5B23E76E}" dt="2022-09-25T14:45:46.425" v="26"/>
          <ac:spMkLst>
            <pc:docMk/>
            <pc:sldMk cId="3535210551" sldId="263"/>
            <ac:spMk id="57" creationId="{DAAE4CDD-124C-4DCF-9584-B6033B545DD5}"/>
          </ac:spMkLst>
        </pc:spChg>
        <pc:spChg chg="add del">
          <ac:chgData name="Vladislav Antonyuk" userId="900fcd2f295b9448" providerId="Windows Live" clId="Web-{8A99A9A5-275F-4D5C-B779-9E8B5B23E76E}" dt="2022-09-25T14:45:46.425" v="26"/>
          <ac:spMkLst>
            <pc:docMk/>
            <pc:sldMk cId="3535210551" sldId="263"/>
            <ac:spMk id="58" creationId="{081E4A58-353D-44AE-B2FC-2A74E2E400F7}"/>
          </ac:spMkLst>
        </pc:spChg>
        <pc:spChg chg="add del">
          <ac:chgData name="Vladislav Antonyuk" userId="900fcd2f295b9448" providerId="Windows Live" clId="Web-{8A99A9A5-275F-4D5C-B779-9E8B5B23E76E}" dt="2022-09-25T14:45:46.425" v="26"/>
          <ac:spMkLst>
            <pc:docMk/>
            <pc:sldMk cId="3535210551" sldId="263"/>
            <ac:spMk id="59" creationId="{BE3FA166-71BD-4F68-B9BF-D02EA4A853E6}"/>
          </ac:spMkLst>
        </pc:spChg>
        <pc:spChg chg="add">
          <ac:chgData name="Vladislav Antonyuk" userId="900fcd2f295b9448" providerId="Windows Live" clId="Web-{8A99A9A5-275F-4D5C-B779-9E8B5B23E76E}" dt="2022-09-25T14:45:46.441" v="27"/>
          <ac:spMkLst>
            <pc:docMk/>
            <pc:sldMk cId="3535210551" sldId="263"/>
            <ac:spMk id="61" creationId="{18873D23-2DCF-4B31-A009-95721C06E8E1}"/>
          </ac:spMkLst>
        </pc:spChg>
        <pc:spChg chg="add">
          <ac:chgData name="Vladislav Antonyuk" userId="900fcd2f295b9448" providerId="Windows Live" clId="Web-{8A99A9A5-275F-4D5C-B779-9E8B5B23E76E}" dt="2022-09-25T14:45:46.441" v="27"/>
          <ac:spMkLst>
            <pc:docMk/>
            <pc:sldMk cId="3535210551" sldId="263"/>
            <ac:spMk id="62" creationId="{C13EF075-D4EF-4929-ADBC-91B27DA19955}"/>
          </ac:spMkLst>
        </pc:spChg>
        <pc:spChg chg="add mod">
          <ac:chgData name="Vladislav Antonyuk" userId="900fcd2f295b9448" providerId="Windows Live" clId="Web-{8A99A9A5-275F-4D5C-B779-9E8B5B23E76E}" dt="2022-09-25T14:47:10.209" v="28"/>
          <ac:spMkLst>
            <pc:docMk/>
            <pc:sldMk cId="3535210551" sldId="263"/>
            <ac:spMk id="67" creationId="{BE3FA166-71BD-4F68-B9BF-D02EA4A853E6}"/>
          </ac:spMkLst>
        </pc:spChg>
        <pc:grpChg chg="add del">
          <ac:chgData name="Vladislav Antonyuk" userId="900fcd2f295b9448" providerId="Windows Live" clId="Web-{8A99A9A5-275F-4D5C-B779-9E8B5B23E76E}" dt="2022-09-25T14:41:31.728" v="20"/>
          <ac:grpSpMkLst>
            <pc:docMk/>
            <pc:sldMk cId="3535210551" sldId="263"/>
            <ac:grpSpMk id="38" creationId="{DAA26DFA-AAB2-4973-9C17-16D587C7B198}"/>
          </ac:grpSpMkLst>
        </pc:grpChg>
        <pc:grpChg chg="add del">
          <ac:chgData name="Vladislav Antonyuk" userId="900fcd2f295b9448" providerId="Windows Live" clId="Web-{8A99A9A5-275F-4D5C-B779-9E8B5B23E76E}" dt="2022-09-25T14:41:36.510" v="24"/>
          <ac:grpSpMkLst>
            <pc:docMk/>
            <pc:sldMk cId="3535210551" sldId="263"/>
            <ac:grpSpMk id="51" creationId="{09DA5303-A1AF-4830-806C-51FCD96188B7}"/>
          </ac:grpSpMkLst>
        </pc:grpChg>
        <pc:grpChg chg="add">
          <ac:chgData name="Vladislav Antonyuk" userId="900fcd2f295b9448" providerId="Windows Live" clId="Web-{8A99A9A5-275F-4D5C-B779-9E8B5B23E76E}" dt="2022-09-25T14:45:46.441" v="27"/>
          <ac:grpSpMkLst>
            <pc:docMk/>
            <pc:sldMk cId="3535210551" sldId="263"/>
            <ac:grpSpMk id="63" creationId="{DAA26DFA-AAB2-4973-9C17-16D587C7B198}"/>
          </ac:grpSpMkLst>
        </pc:grpChg>
        <pc:graphicFrameChg chg="add del">
          <ac:chgData name="Vladislav Antonyuk" userId="900fcd2f295b9448" providerId="Windows Live" clId="Web-{8A99A9A5-275F-4D5C-B779-9E8B5B23E76E}" dt="2022-09-25T14:41:16.962" v="12"/>
          <ac:graphicFrameMkLst>
            <pc:docMk/>
            <pc:sldMk cId="3535210551" sldId="263"/>
            <ac:graphicFrameMk id="13" creationId="{6453486D-22F2-6B67-C4DE-7BC3B5A9CB76}"/>
          </ac:graphicFrameMkLst>
        </pc:graphicFrameChg>
        <pc:picChg chg="add del">
          <ac:chgData name="Vladislav Antonyuk" userId="900fcd2f295b9448" providerId="Windows Live" clId="Web-{8A99A9A5-275F-4D5C-B779-9E8B5B23E76E}" dt="2022-09-25T14:41:16.462" v="10"/>
          <ac:picMkLst>
            <pc:docMk/>
            <pc:sldMk cId="3535210551" sldId="263"/>
            <ac:picMk id="6" creationId="{DC570B72-D556-B367-3480-64C55A263537}"/>
          </ac:picMkLst>
        </pc:picChg>
        <pc:picChg chg="add del">
          <ac:chgData name="Vladislav Antonyuk" userId="900fcd2f295b9448" providerId="Windows Live" clId="Web-{8A99A9A5-275F-4D5C-B779-9E8B5B23E76E}" dt="2022-09-25T14:41:22.009" v="16"/>
          <ac:picMkLst>
            <pc:docMk/>
            <pc:sldMk cId="3535210551" sldId="263"/>
            <ac:picMk id="24" creationId="{BEB8B9E2-1DB7-B40A-FF09-C5C41DF77F67}"/>
          </ac:picMkLst>
        </pc:picChg>
        <pc:cxnChg chg="add del">
          <ac:chgData name="Vladislav Antonyuk" userId="900fcd2f295b9448" providerId="Windows Live" clId="Web-{8A99A9A5-275F-4D5C-B779-9E8B5B23E76E}" dt="2022-09-25T14:41:16.462" v="10"/>
          <ac:cxnSpMkLst>
            <pc:docMk/>
            <pc:sldMk cId="3535210551" sldId="263"/>
            <ac:cxnSpMk id="10" creationId="{A7F400EE-A8A5-48AF-B4D6-291B52C6F0B0}"/>
          </ac:cxnSpMkLst>
        </pc:cxnChg>
        <pc:cxnChg chg="add del">
          <ac:chgData name="Vladislav Antonyuk" userId="900fcd2f295b9448" providerId="Windows Live" clId="Web-{8A99A9A5-275F-4D5C-B779-9E8B5B23E76E}" dt="2022-09-25T14:41:22.009" v="16"/>
          <ac:cxnSpMkLst>
            <pc:docMk/>
            <pc:sldMk cId="3535210551" sldId="263"/>
            <ac:cxnSpMk id="25" creationId="{A7F400EE-A8A5-48AF-B4D6-291B52C6F0B0}"/>
          </ac:cxnSpMkLst>
        </pc:cxnChg>
      </pc:sldChg>
      <pc:sldChg chg="addSp modSp del mod setBg">
        <pc:chgData name="Vladislav Antonyuk" userId="900fcd2f295b9448" providerId="Windows Live" clId="Web-{8A99A9A5-275F-4D5C-B779-9E8B5B23E76E}" dt="2022-09-25T15:41:40.484" v="1087"/>
        <pc:sldMkLst>
          <pc:docMk/>
          <pc:sldMk cId="2395780938" sldId="264"/>
        </pc:sldMkLst>
        <pc:spChg chg="mod">
          <ac:chgData name="Vladislav Antonyuk" userId="900fcd2f295b9448" providerId="Windows Live" clId="Web-{8A99A9A5-275F-4D5C-B779-9E8B5B23E76E}" dt="2022-09-25T15:41:35.297" v="1086"/>
          <ac:spMkLst>
            <pc:docMk/>
            <pc:sldMk cId="2395780938" sldId="264"/>
            <ac:spMk id="2" creationId="{462D763C-0E6B-4077-B662-FC6941B2F3FA}"/>
          </ac:spMkLst>
        </pc:spChg>
        <pc:spChg chg="mod">
          <ac:chgData name="Vladislav Antonyuk" userId="900fcd2f295b9448" providerId="Windows Live" clId="Web-{8A99A9A5-275F-4D5C-B779-9E8B5B23E76E}" dt="2022-09-25T15:41:35.297" v="1086"/>
          <ac:spMkLst>
            <pc:docMk/>
            <pc:sldMk cId="2395780938" sldId="264"/>
            <ac:spMk id="3" creationId="{0713B359-873E-42B1-B3A9-CBE69C194A10}"/>
          </ac:spMkLst>
        </pc:spChg>
        <pc:spChg chg="add">
          <ac:chgData name="Vladislav Antonyuk" userId="900fcd2f295b9448" providerId="Windows Live" clId="Web-{8A99A9A5-275F-4D5C-B779-9E8B5B23E76E}" dt="2022-09-25T15:41:35.297" v="1086"/>
          <ac:spMkLst>
            <pc:docMk/>
            <pc:sldMk cId="2395780938" sldId="264"/>
            <ac:spMk id="8" creationId="{18873D23-2DCF-4B31-A009-95721C06E8E1}"/>
          </ac:spMkLst>
        </pc:spChg>
        <pc:spChg chg="add">
          <ac:chgData name="Vladislav Antonyuk" userId="900fcd2f295b9448" providerId="Windows Live" clId="Web-{8A99A9A5-275F-4D5C-B779-9E8B5B23E76E}" dt="2022-09-25T15:41:35.297" v="1086"/>
          <ac:spMkLst>
            <pc:docMk/>
            <pc:sldMk cId="2395780938" sldId="264"/>
            <ac:spMk id="10" creationId="{C13EF075-D4EF-4929-ADBC-91B27DA19955}"/>
          </ac:spMkLst>
        </pc:spChg>
        <pc:grpChg chg="add">
          <ac:chgData name="Vladislav Antonyuk" userId="900fcd2f295b9448" providerId="Windows Live" clId="Web-{8A99A9A5-275F-4D5C-B779-9E8B5B23E76E}" dt="2022-09-25T15:41:35.297" v="1086"/>
          <ac:grpSpMkLst>
            <pc:docMk/>
            <pc:sldMk cId="2395780938" sldId="264"/>
            <ac:grpSpMk id="12" creationId="{DAA26DFA-AAB2-4973-9C17-16D587C7B198}"/>
          </ac:grpSpMkLst>
        </pc:grpChg>
      </pc:sldChg>
      <pc:sldChg chg="addSp modSp mod ord setBg modNotes">
        <pc:chgData name="Vladislav Antonyuk" userId="900fcd2f295b9448" providerId="Windows Live" clId="Web-{8A99A9A5-275F-4D5C-B779-9E8B5B23E76E}" dt="2022-09-25T15:40:29.482" v="1077"/>
        <pc:sldMkLst>
          <pc:docMk/>
          <pc:sldMk cId="299880110" sldId="265"/>
        </pc:sldMkLst>
        <pc:spChg chg="mod">
          <ac:chgData name="Vladislav Antonyuk" userId="900fcd2f295b9448" providerId="Windows Live" clId="Web-{8A99A9A5-275F-4D5C-B779-9E8B5B23E76E}" dt="2022-09-25T14:48:56.854" v="46"/>
          <ac:spMkLst>
            <pc:docMk/>
            <pc:sldMk cId="299880110" sldId="265"/>
            <ac:spMk id="2" creationId="{96887161-4A23-4809-93E6-25721292D0EE}"/>
          </ac:spMkLst>
        </pc:spChg>
        <pc:spChg chg="add">
          <ac:chgData name="Vladislav Antonyuk" userId="900fcd2f295b9448" providerId="Windows Live" clId="Web-{8A99A9A5-275F-4D5C-B779-9E8B5B23E76E}" dt="2022-09-25T14:48:56.854" v="46"/>
          <ac:spMkLst>
            <pc:docMk/>
            <pc:sldMk cId="299880110" sldId="265"/>
            <ac:spMk id="10" creationId="{D4771268-CB57-404A-9271-370EB28F6090}"/>
          </ac:spMkLst>
        </pc:spChg>
        <pc:picChg chg="mod">
          <ac:chgData name="Vladislav Antonyuk" userId="900fcd2f295b9448" providerId="Windows Live" clId="Web-{8A99A9A5-275F-4D5C-B779-9E8B5B23E76E}" dt="2022-09-25T14:48:56.854" v="46"/>
          <ac:picMkLst>
            <pc:docMk/>
            <pc:sldMk cId="299880110" sldId="265"/>
            <ac:picMk id="5" creationId="{131613EE-E2E0-414E-A0B1-53B4EA099D37}"/>
          </ac:picMkLst>
        </pc:picChg>
      </pc:sldChg>
      <pc:sldChg chg="modSp del">
        <pc:chgData name="Vladislav Antonyuk" userId="900fcd2f295b9448" providerId="Windows Live" clId="Web-{8A99A9A5-275F-4D5C-B779-9E8B5B23E76E}" dt="2022-09-25T15:49:17.095" v="1150"/>
        <pc:sldMkLst>
          <pc:docMk/>
          <pc:sldMk cId="557713349" sldId="266"/>
        </pc:sldMkLst>
        <pc:spChg chg="mod">
          <ac:chgData name="Vladislav Antonyuk" userId="900fcd2f295b9448" providerId="Windows Live" clId="Web-{8A99A9A5-275F-4D5C-B779-9E8B5B23E76E}" dt="2022-09-25T15:48:59.328" v="1140" actId="20577"/>
          <ac:spMkLst>
            <pc:docMk/>
            <pc:sldMk cId="557713349" sldId="266"/>
            <ac:spMk id="2" creationId="{144CCBE8-C756-4A31-B09A-FB5AA07E5B57}"/>
          </ac:spMkLst>
        </pc:spChg>
        <pc:spChg chg="mod">
          <ac:chgData name="Vladislav Antonyuk" userId="900fcd2f295b9448" providerId="Windows Live" clId="Web-{8A99A9A5-275F-4D5C-B779-9E8B5B23E76E}" dt="2022-09-25T15:48:48.297" v="1135" actId="20577"/>
          <ac:spMkLst>
            <pc:docMk/>
            <pc:sldMk cId="557713349" sldId="266"/>
            <ac:spMk id="3" creationId="{7C56574D-A756-4BE8-A37A-7F41EDA2027F}"/>
          </ac:spMkLst>
        </pc:spChg>
      </pc:sldChg>
      <pc:sldChg chg="modSp del">
        <pc:chgData name="Vladislav Antonyuk" userId="900fcd2f295b9448" providerId="Windows Live" clId="Web-{8A99A9A5-275F-4D5C-B779-9E8B5B23E76E}" dt="2022-09-25T15:48:37.499" v="1133"/>
        <pc:sldMkLst>
          <pc:docMk/>
          <pc:sldMk cId="4263714273" sldId="267"/>
        </pc:sldMkLst>
        <pc:spChg chg="mod">
          <ac:chgData name="Vladislav Antonyuk" userId="900fcd2f295b9448" providerId="Windows Live" clId="Web-{8A99A9A5-275F-4D5C-B779-9E8B5B23E76E}" dt="2022-09-25T15:48:02.826" v="1123" actId="20577"/>
          <ac:spMkLst>
            <pc:docMk/>
            <pc:sldMk cId="4263714273" sldId="267"/>
            <ac:spMk id="2" creationId="{7E01B5B7-E88D-40C5-8E78-64217251E533}"/>
          </ac:spMkLst>
        </pc:spChg>
        <pc:spChg chg="mod">
          <ac:chgData name="Vladislav Antonyuk" userId="900fcd2f295b9448" providerId="Windows Live" clId="Web-{8A99A9A5-275F-4D5C-B779-9E8B5B23E76E}" dt="2022-09-25T15:48:13.983" v="1126" actId="20577"/>
          <ac:spMkLst>
            <pc:docMk/>
            <pc:sldMk cId="4263714273" sldId="267"/>
            <ac:spMk id="3" creationId="{A8935022-114A-4962-BCD6-1C970BC74E3D}"/>
          </ac:spMkLst>
        </pc:spChg>
      </pc:sldChg>
      <pc:sldChg chg="ord modNotes">
        <pc:chgData name="Vladislav Antonyuk" userId="900fcd2f295b9448" providerId="Windows Live" clId="Web-{8A99A9A5-275F-4D5C-B779-9E8B5B23E76E}" dt="2022-09-25T14:54:01.959" v="91"/>
        <pc:sldMkLst>
          <pc:docMk/>
          <pc:sldMk cId="925729181" sldId="268"/>
        </pc:sldMkLst>
      </pc:sldChg>
      <pc:sldChg chg="addSp delSp modSp mod setBg">
        <pc:chgData name="Vladislav Antonyuk" userId="900fcd2f295b9448" providerId="Windows Live" clId="Web-{8A99A9A5-275F-4D5C-B779-9E8B5B23E76E}" dt="2022-09-25T15:43:02.956" v="1100" actId="20577"/>
        <pc:sldMkLst>
          <pc:docMk/>
          <pc:sldMk cId="834616416" sldId="269"/>
        </pc:sldMkLst>
        <pc:spChg chg="mod">
          <ac:chgData name="Vladislav Antonyuk" userId="900fcd2f295b9448" providerId="Windows Live" clId="Web-{8A99A9A5-275F-4D5C-B779-9E8B5B23E76E}" dt="2022-09-25T15:42:48.752" v="1092"/>
          <ac:spMkLst>
            <pc:docMk/>
            <pc:sldMk cId="834616416" sldId="269"/>
            <ac:spMk id="2" creationId="{3D46EB32-9284-4745-9DDF-99FBA07E54ED}"/>
          </ac:spMkLst>
        </pc:spChg>
        <pc:spChg chg="add del">
          <ac:chgData name="Vladislav Antonyuk" userId="900fcd2f295b9448" providerId="Windows Live" clId="Web-{8A99A9A5-275F-4D5C-B779-9E8B5B23E76E}" dt="2022-09-25T15:42:00.798" v="1090"/>
          <ac:spMkLst>
            <pc:docMk/>
            <pc:sldMk cId="834616416" sldId="269"/>
            <ac:spMk id="3" creationId="{48B765B9-0C5C-4DE3-BCA0-4EAA7ECE0450}"/>
          </ac:spMkLst>
        </pc:spChg>
        <pc:spChg chg="add mod">
          <ac:chgData name="Vladislav Antonyuk" userId="900fcd2f295b9448" providerId="Windows Live" clId="Web-{8A99A9A5-275F-4D5C-B779-9E8B5B23E76E}" dt="2022-09-25T15:43:02.956" v="1100" actId="20577"/>
          <ac:spMkLst>
            <pc:docMk/>
            <pc:sldMk cId="834616416" sldId="269"/>
            <ac:spMk id="7" creationId="{48B765B9-0C5C-4DE3-BCA0-4EAA7ECE0450}"/>
          </ac:spMkLst>
        </pc:spChg>
        <pc:spChg chg="add del">
          <ac:chgData name="Vladislav Antonyuk" userId="900fcd2f295b9448" providerId="Windows Live" clId="Web-{8A99A9A5-275F-4D5C-B779-9E8B5B23E76E}" dt="2022-09-25T15:42:48.752" v="1092"/>
          <ac:spMkLst>
            <pc:docMk/>
            <pc:sldMk cId="834616416" sldId="269"/>
            <ac:spMk id="14" creationId="{FFD44BAB-2F3A-4B95-B9D3-E5B819787FF3}"/>
          </ac:spMkLst>
        </pc:spChg>
        <pc:grpChg chg="add del">
          <ac:chgData name="Vladislav Antonyuk" userId="900fcd2f295b9448" providerId="Windows Live" clId="Web-{8A99A9A5-275F-4D5C-B779-9E8B5B23E76E}" dt="2022-09-25T15:42:48.752" v="1092"/>
          <ac:grpSpMkLst>
            <pc:docMk/>
            <pc:sldMk cId="834616416" sldId="269"/>
            <ac:grpSpMk id="16" creationId="{5C6AE2F4-5A2E-4357-A1D8-6142F9BDC8E3}"/>
          </ac:grpSpMkLst>
        </pc:grpChg>
        <pc:graphicFrameChg chg="add del">
          <ac:chgData name="Vladislav Antonyuk" userId="900fcd2f295b9448" providerId="Windows Live" clId="Web-{8A99A9A5-275F-4D5C-B779-9E8B5B23E76E}" dt="2022-09-25T15:42:00.766" v="1089"/>
          <ac:graphicFrameMkLst>
            <pc:docMk/>
            <pc:sldMk cId="834616416" sldId="269"/>
            <ac:graphicFrameMk id="5" creationId="{4B5BEC3F-D2CC-06CA-EB02-2E151B5D09E7}"/>
          </ac:graphicFrameMkLst>
        </pc:graphicFrameChg>
        <pc:picChg chg="add mod">
          <ac:chgData name="Vladislav Antonyuk" userId="900fcd2f295b9448" providerId="Windows Live" clId="Web-{8A99A9A5-275F-4D5C-B779-9E8B5B23E76E}" dt="2022-09-25T15:42:48.752" v="1092"/>
          <ac:picMkLst>
            <pc:docMk/>
            <pc:sldMk cId="834616416" sldId="269"/>
            <ac:picMk id="8" creationId="{87784AB3-3E99-7631-D6AB-4BF718596D6B}"/>
          </ac:picMkLst>
        </pc:picChg>
        <pc:cxnChg chg="add del">
          <ac:chgData name="Vladislav Antonyuk" userId="900fcd2f295b9448" providerId="Windows Live" clId="Web-{8A99A9A5-275F-4D5C-B779-9E8B5B23E76E}" dt="2022-09-25T15:42:48.752" v="1092"/>
          <ac:cxnSpMkLst>
            <pc:docMk/>
            <pc:sldMk cId="834616416" sldId="269"/>
            <ac:cxnSpMk id="9" creationId="{A7F400EE-A8A5-48AF-B4D6-291B52C6F0B0}"/>
          </ac:cxnSpMkLst>
        </pc:cxnChg>
      </pc:sldChg>
      <pc:sldChg chg="modSp del">
        <pc:chgData name="Vladislav Antonyuk" userId="900fcd2f295b9448" providerId="Windows Live" clId="Web-{8A99A9A5-275F-4D5C-B779-9E8B5B23E76E}" dt="2022-09-25T15:46:21.541" v="1121"/>
        <pc:sldMkLst>
          <pc:docMk/>
          <pc:sldMk cId="181951176" sldId="270"/>
        </pc:sldMkLst>
        <pc:spChg chg="mod">
          <ac:chgData name="Vladislav Antonyuk" userId="900fcd2f295b9448" providerId="Windows Live" clId="Web-{8A99A9A5-275F-4D5C-B779-9E8B5B23E76E}" dt="2022-09-25T15:43:44.223" v="1105" actId="20577"/>
          <ac:spMkLst>
            <pc:docMk/>
            <pc:sldMk cId="181951176" sldId="270"/>
            <ac:spMk id="3" creationId="{B49CB1C5-082E-4309-B94C-D6BBE5030F8F}"/>
          </ac:spMkLst>
        </pc:spChg>
      </pc:sldChg>
      <pc:sldChg chg="ord modNotes">
        <pc:chgData name="Vladislav Antonyuk" userId="900fcd2f295b9448" providerId="Windows Live" clId="Web-{8A99A9A5-275F-4D5C-B779-9E8B5B23E76E}" dt="2022-09-25T15:30:01.178" v="796"/>
        <pc:sldMkLst>
          <pc:docMk/>
          <pc:sldMk cId="2970874748" sldId="271"/>
        </pc:sldMkLst>
      </pc:sldChg>
      <pc:sldChg chg="del">
        <pc:chgData name="Vladislav Antonyuk" userId="900fcd2f295b9448" providerId="Windows Live" clId="Web-{8A99A9A5-275F-4D5C-B779-9E8B5B23E76E}" dt="2022-09-25T14:35:16.011" v="4"/>
        <pc:sldMkLst>
          <pc:docMk/>
          <pc:sldMk cId="1661915141" sldId="272"/>
        </pc:sldMkLst>
      </pc:sldChg>
      <pc:sldChg chg="addSp modSp mod setBg">
        <pc:chgData name="Vladislav Antonyuk" userId="900fcd2f295b9448" providerId="Windows Live" clId="Web-{8A99A9A5-275F-4D5C-B779-9E8B5B23E76E}" dt="2022-09-25T15:50:58.661" v="1174" actId="20577"/>
        <pc:sldMkLst>
          <pc:docMk/>
          <pc:sldMk cId="3391384702" sldId="273"/>
        </pc:sldMkLst>
        <pc:spChg chg="mod">
          <ac:chgData name="Vladislav Antonyuk" userId="900fcd2f295b9448" providerId="Windows Live" clId="Web-{8A99A9A5-275F-4D5C-B779-9E8B5B23E76E}" dt="2022-09-25T15:49:26.064" v="1151"/>
          <ac:spMkLst>
            <pc:docMk/>
            <pc:sldMk cId="3391384702" sldId="273"/>
            <ac:spMk id="2" creationId="{5A851A34-4124-47D3-8058-2D8358A6C40B}"/>
          </ac:spMkLst>
        </pc:spChg>
        <pc:spChg chg="mod">
          <ac:chgData name="Vladislav Antonyuk" userId="900fcd2f295b9448" providerId="Windows Live" clId="Web-{8A99A9A5-275F-4D5C-B779-9E8B5B23E76E}" dt="2022-09-25T15:50:58.661" v="1174" actId="20577"/>
          <ac:spMkLst>
            <pc:docMk/>
            <pc:sldMk cId="3391384702" sldId="273"/>
            <ac:spMk id="3" creationId="{E48D3B6C-43E4-41BD-8027-073489318B01}"/>
          </ac:spMkLst>
        </pc:spChg>
        <pc:spChg chg="add">
          <ac:chgData name="Vladislav Antonyuk" userId="900fcd2f295b9448" providerId="Windows Live" clId="Web-{8A99A9A5-275F-4D5C-B779-9E8B5B23E76E}" dt="2022-09-25T15:49:26.064" v="1151"/>
          <ac:spMkLst>
            <pc:docMk/>
            <pc:sldMk cId="3391384702" sldId="273"/>
            <ac:spMk id="9" creationId="{D1D34770-47A8-402C-AF23-2B653F2D88C1}"/>
          </ac:spMkLst>
        </pc:spChg>
        <pc:picChg chg="add">
          <ac:chgData name="Vladislav Antonyuk" userId="900fcd2f295b9448" providerId="Windows Live" clId="Web-{8A99A9A5-275F-4D5C-B779-9E8B5B23E76E}" dt="2022-09-25T15:49:26.064" v="1151"/>
          <ac:picMkLst>
            <pc:docMk/>
            <pc:sldMk cId="3391384702" sldId="273"/>
            <ac:picMk id="5" creationId="{8019A87D-B36A-85AF-BAD7-6153F2A90783}"/>
          </ac:picMkLst>
        </pc:picChg>
      </pc:sldChg>
      <pc:sldChg chg="ord modNotes">
        <pc:chgData name="Vladislav Antonyuk" userId="900fcd2f295b9448" providerId="Windows Live" clId="Web-{8A99A9A5-275F-4D5C-B779-9E8B5B23E76E}" dt="2022-09-25T15:33:12.263" v="873"/>
        <pc:sldMkLst>
          <pc:docMk/>
          <pc:sldMk cId="2716362934" sldId="274"/>
        </pc:sldMkLst>
      </pc:sldChg>
      <pc:sldChg chg="addSp delSp modSp add replId modNotes">
        <pc:chgData name="Vladislav Antonyuk" userId="900fcd2f295b9448" providerId="Windows Live" clId="Web-{8A99A9A5-275F-4D5C-B779-9E8B5B23E76E}" dt="2022-09-25T15:31:44.088" v="832" actId="20577"/>
        <pc:sldMkLst>
          <pc:docMk/>
          <pc:sldMk cId="1192344745" sldId="275"/>
        </pc:sldMkLst>
        <pc:spChg chg="mod">
          <ac:chgData name="Vladislav Antonyuk" userId="900fcd2f295b9448" providerId="Windows Live" clId="Web-{8A99A9A5-275F-4D5C-B779-9E8B5B23E76E}" dt="2022-09-25T14:47:52.445" v="35"/>
          <ac:spMkLst>
            <pc:docMk/>
            <pc:sldMk cId="1192344745" sldId="275"/>
            <ac:spMk id="2" creationId="{5F2D836A-6B8C-44B8-BE6E-0FDBD154081B}"/>
          </ac:spMkLst>
        </pc:spChg>
        <pc:spChg chg="add mod">
          <ac:chgData name="Vladislav Antonyuk" userId="900fcd2f295b9448" providerId="Windows Live" clId="Web-{8A99A9A5-275F-4D5C-B779-9E8B5B23E76E}" dt="2022-09-25T15:31:44.088" v="832" actId="20577"/>
          <ac:spMkLst>
            <pc:docMk/>
            <pc:sldMk cId="1192344745" sldId="275"/>
            <ac:spMk id="4" creationId="{E3BB4F3D-68DF-2564-007C-F6F453CAB3BB}"/>
          </ac:spMkLst>
        </pc:spChg>
        <pc:picChg chg="del">
          <ac:chgData name="Vladislav Antonyuk" userId="900fcd2f295b9448" providerId="Windows Live" clId="Web-{8A99A9A5-275F-4D5C-B779-9E8B5B23E76E}" dt="2022-09-25T14:47:25.475" v="30"/>
          <ac:picMkLst>
            <pc:docMk/>
            <pc:sldMk cId="1192344745" sldId="275"/>
            <ac:picMk id="7170" creationId="{DB99ED51-E667-48EF-A48B-7AEEFC96B1DF}"/>
          </ac:picMkLst>
        </pc:picChg>
      </pc:sldChg>
      <pc:sldChg chg="addSp modSp add mod ord replId setBg addAnim delAnim modAnim">
        <pc:chgData name="Vladislav Antonyuk" userId="900fcd2f295b9448" providerId="Windows Live" clId="Web-{8A99A9A5-275F-4D5C-B779-9E8B5B23E76E}" dt="2022-09-25T18:07:54.307" v="1272"/>
        <pc:sldMkLst>
          <pc:docMk/>
          <pc:sldMk cId="3197363176" sldId="276"/>
        </pc:sldMkLst>
        <pc:spChg chg="mod">
          <ac:chgData name="Vladislav Antonyuk" userId="900fcd2f295b9448" providerId="Windows Live" clId="Web-{8A99A9A5-275F-4D5C-B779-9E8B5B23E76E}" dt="2022-09-25T15:51:58.335" v="1181" actId="20577"/>
          <ac:spMkLst>
            <pc:docMk/>
            <pc:sldMk cId="3197363176" sldId="276"/>
            <ac:spMk id="5" creationId="{A3EB58AA-68AC-4AE7-A74E-C2B009D65E58}"/>
          </ac:spMkLst>
        </pc:spChg>
        <pc:spChg chg="add">
          <ac:chgData name="Vladislav Antonyuk" userId="900fcd2f295b9448" providerId="Windows Live" clId="Web-{8A99A9A5-275F-4D5C-B779-9E8B5B23E76E}" dt="2022-09-25T15:40:57.170" v="1081"/>
          <ac:spMkLst>
            <pc:docMk/>
            <pc:sldMk cId="3197363176" sldId="276"/>
            <ac:spMk id="10" creationId="{A8DB9CD9-59B1-4D73-BC4C-98796A48EF9B}"/>
          </ac:spMkLst>
        </pc:spChg>
        <pc:spChg chg="add">
          <ac:chgData name="Vladislav Antonyuk" userId="900fcd2f295b9448" providerId="Windows Live" clId="Web-{8A99A9A5-275F-4D5C-B779-9E8B5B23E76E}" dt="2022-09-25T15:40:57.170" v="1081"/>
          <ac:spMkLst>
            <pc:docMk/>
            <pc:sldMk cId="3197363176" sldId="276"/>
            <ac:spMk id="12" creationId="{8874A6A9-41FF-4E33-AFA8-F9F81436A59E}"/>
          </ac:spMkLst>
        </pc:spChg>
        <pc:grpChg chg="add">
          <ac:chgData name="Vladislav Antonyuk" userId="900fcd2f295b9448" providerId="Windows Live" clId="Web-{8A99A9A5-275F-4D5C-B779-9E8B5B23E76E}" dt="2022-09-25T15:40:57.170" v="1081"/>
          <ac:grpSpMkLst>
            <pc:docMk/>
            <pc:sldMk cId="3197363176" sldId="276"/>
            <ac:grpSpMk id="14" creationId="{721D730E-1F97-4071-B143-B05E6D2599BC}"/>
          </ac:grpSpMkLst>
        </pc:grpChg>
      </pc:sldChg>
      <pc:sldChg chg="add ord replId delAnim modAnim">
        <pc:chgData name="Vladislav Antonyuk" userId="900fcd2f295b9448" providerId="Windows Live" clId="Web-{8A99A9A5-275F-4D5C-B779-9E8B5B23E76E}" dt="2022-09-25T18:07:48.870" v="1271"/>
        <pc:sldMkLst>
          <pc:docMk/>
          <pc:sldMk cId="3651539526" sldId="277"/>
        </pc:sldMkLst>
      </pc:sldChg>
      <pc:sldChg chg="modSp add replId">
        <pc:chgData name="Vladislav Antonyuk" userId="900fcd2f295b9448" providerId="Windows Live" clId="Web-{8A99A9A5-275F-4D5C-B779-9E8B5B23E76E}" dt="2022-09-25T15:46:17.151" v="1120" actId="20577"/>
        <pc:sldMkLst>
          <pc:docMk/>
          <pc:sldMk cId="3015957593" sldId="278"/>
        </pc:sldMkLst>
        <pc:spChg chg="mod">
          <ac:chgData name="Vladislav Antonyuk" userId="900fcd2f295b9448" providerId="Windows Live" clId="Web-{8A99A9A5-275F-4D5C-B779-9E8B5B23E76E}" dt="2022-09-25T15:43:22.769" v="1104" actId="20577"/>
          <ac:spMkLst>
            <pc:docMk/>
            <pc:sldMk cId="3015957593" sldId="278"/>
            <ac:spMk id="2" creationId="{3D46EB32-9284-4745-9DDF-99FBA07E54ED}"/>
          </ac:spMkLst>
        </pc:spChg>
        <pc:spChg chg="mod">
          <ac:chgData name="Vladislav Antonyuk" userId="900fcd2f295b9448" providerId="Windows Live" clId="Web-{8A99A9A5-275F-4D5C-B779-9E8B5B23E76E}" dt="2022-09-25T15:46:17.151" v="1120" actId="20577"/>
          <ac:spMkLst>
            <pc:docMk/>
            <pc:sldMk cId="3015957593" sldId="278"/>
            <ac:spMk id="7" creationId="{48B765B9-0C5C-4DE3-BCA0-4EAA7ECE0450}"/>
          </ac:spMkLst>
        </pc:spChg>
      </pc:sldChg>
      <pc:sldChg chg="modSp add replId">
        <pc:chgData name="Vladislav Antonyuk" userId="900fcd2f295b9448" providerId="Windows Live" clId="Web-{8A99A9A5-275F-4D5C-B779-9E8B5B23E76E}" dt="2022-09-25T15:49:07.876" v="1146" actId="20577"/>
        <pc:sldMkLst>
          <pc:docMk/>
          <pc:sldMk cId="3185389738" sldId="279"/>
        </pc:sldMkLst>
        <pc:spChg chg="mod">
          <ac:chgData name="Vladislav Antonyuk" userId="900fcd2f295b9448" providerId="Windows Live" clId="Web-{8A99A9A5-275F-4D5C-B779-9E8B5B23E76E}" dt="2022-09-25T15:49:07.876" v="1146" actId="20577"/>
          <ac:spMkLst>
            <pc:docMk/>
            <pc:sldMk cId="3185389738" sldId="279"/>
            <ac:spMk id="2" creationId="{3D46EB32-9284-4745-9DDF-99FBA07E54ED}"/>
          </ac:spMkLst>
        </pc:spChg>
        <pc:spChg chg="mod">
          <ac:chgData name="Vladislav Antonyuk" userId="900fcd2f295b9448" providerId="Windows Live" clId="Web-{8A99A9A5-275F-4D5C-B779-9E8B5B23E76E}" dt="2022-09-25T15:48:28.780" v="1132" actId="20577"/>
          <ac:spMkLst>
            <pc:docMk/>
            <pc:sldMk cId="3185389738" sldId="279"/>
            <ac:spMk id="7" creationId="{48B765B9-0C5C-4DE3-BCA0-4EAA7ECE0450}"/>
          </ac:spMkLst>
        </pc:spChg>
      </pc:sldChg>
      <pc:sldChg chg="modSp add replId">
        <pc:chgData name="Vladislav Antonyuk" userId="900fcd2f295b9448" providerId="Windows Live" clId="Web-{8A99A9A5-275F-4D5C-B779-9E8B5B23E76E}" dt="2022-09-25T15:49:15.298" v="1149" actId="20577"/>
        <pc:sldMkLst>
          <pc:docMk/>
          <pc:sldMk cId="4092048520" sldId="280"/>
        </pc:sldMkLst>
        <pc:spChg chg="mod">
          <ac:chgData name="Vladislav Antonyuk" userId="900fcd2f295b9448" providerId="Windows Live" clId="Web-{8A99A9A5-275F-4D5C-B779-9E8B5B23E76E}" dt="2022-09-25T15:49:15.298" v="1149" actId="20577"/>
          <ac:spMkLst>
            <pc:docMk/>
            <pc:sldMk cId="4092048520" sldId="280"/>
            <ac:spMk id="2" creationId="{3D46EB32-9284-4745-9DDF-99FBA07E54ED}"/>
          </ac:spMkLst>
        </pc:spChg>
        <pc:spChg chg="mod">
          <ac:chgData name="Vladislav Antonyuk" userId="900fcd2f295b9448" providerId="Windows Live" clId="Web-{8A99A9A5-275F-4D5C-B779-9E8B5B23E76E}" dt="2022-09-25T15:48:54.328" v="1139" actId="20577"/>
          <ac:spMkLst>
            <pc:docMk/>
            <pc:sldMk cId="4092048520" sldId="280"/>
            <ac:spMk id="7" creationId="{48B765B9-0C5C-4DE3-BCA0-4EAA7ECE0450}"/>
          </ac:spMkLst>
        </pc:spChg>
      </pc:sldChg>
    </pc:docChg>
  </pc:docChgLst>
  <pc:docChgLst>
    <pc:chgData name="Skrypnyk Rostyslav" userId="818175ae7179d236" providerId="Windows Live" clId="Web-{11F3316A-38D9-4016-AC9D-67AF24734C85}"/>
    <pc:docChg chg="modSld">
      <pc:chgData name="Skrypnyk Rostyslav" userId="818175ae7179d236" providerId="Windows Live" clId="Web-{11F3316A-38D9-4016-AC9D-67AF24734C85}" dt="2023-12-04T15:43:05.272" v="4"/>
      <pc:docMkLst>
        <pc:docMk/>
      </pc:docMkLst>
      <pc:sldChg chg="addSp delSp modSp">
        <pc:chgData name="Skrypnyk Rostyslav" userId="818175ae7179d236" providerId="Windows Live" clId="Web-{11F3316A-38D9-4016-AC9D-67AF24734C85}" dt="2023-12-04T15:43:05.272" v="4"/>
        <pc:sldMkLst>
          <pc:docMk/>
          <pc:sldMk cId="3285121771" sldId="293"/>
        </pc:sldMkLst>
        <pc:spChg chg="add del mod">
          <ac:chgData name="Skrypnyk Rostyslav" userId="818175ae7179d236" providerId="Windows Live" clId="Web-{11F3316A-38D9-4016-AC9D-67AF24734C85}" dt="2023-12-04T15:43:01.928" v="3"/>
          <ac:spMkLst>
            <pc:docMk/>
            <pc:sldMk cId="3285121771" sldId="293"/>
            <ac:spMk id="5" creationId="{43610E1D-5D70-3A7E-3B2B-8272E4ACDD53}"/>
          </ac:spMkLst>
        </pc:spChg>
        <pc:picChg chg="del">
          <ac:chgData name="Skrypnyk Rostyslav" userId="818175ae7179d236" providerId="Windows Live" clId="Web-{11F3316A-38D9-4016-AC9D-67AF24734C85}" dt="2023-12-04T15:42:50.193" v="0"/>
          <ac:picMkLst>
            <pc:docMk/>
            <pc:sldMk cId="3285121771" sldId="293"/>
            <ac:picMk id="4" creationId="{6E0ED16D-82B5-DD23-7C2E-594EE3CC2A9B}"/>
          </ac:picMkLst>
        </pc:picChg>
        <pc:picChg chg="add del mod ord">
          <ac:chgData name="Skrypnyk Rostyslav" userId="818175ae7179d236" providerId="Windows Live" clId="Web-{11F3316A-38D9-4016-AC9D-67AF24734C85}" dt="2023-12-04T15:42:59.694" v="2"/>
          <ac:picMkLst>
            <pc:docMk/>
            <pc:sldMk cId="3285121771" sldId="293"/>
            <ac:picMk id="6" creationId="{83392339-2178-434D-C5DA-AD4F4ED780B1}"/>
          </ac:picMkLst>
        </pc:picChg>
        <pc:picChg chg="add mod ord">
          <ac:chgData name="Skrypnyk Rostyslav" userId="818175ae7179d236" providerId="Windows Live" clId="Web-{11F3316A-38D9-4016-AC9D-67AF24734C85}" dt="2023-12-04T15:43:05.272" v="4"/>
          <ac:picMkLst>
            <pc:docMk/>
            <pc:sldMk cId="3285121771" sldId="293"/>
            <ac:picMk id="7" creationId="{BD53FE08-337F-C1FF-1437-74A0CE2EF0A1}"/>
          </ac:picMkLst>
        </pc:picChg>
      </pc:sldChg>
    </pc:docChg>
  </pc:docChgLst>
  <pc:docChgLst>
    <pc:chgData name="Vladislav Antonyuk" userId="900fcd2f295b9448" providerId="Windows Live" clId="Web-{7E54922B-248D-4210-BA87-40065F1DFCA6}"/>
    <pc:docChg chg="addSld delSld modSld sldOrd addMainMaster delMainMaster">
      <pc:chgData name="Vladislav Antonyuk" userId="900fcd2f295b9448" providerId="Windows Live" clId="Web-{7E54922B-248D-4210-BA87-40065F1DFCA6}" dt="2022-09-25T13:36:52.434" v="1316"/>
      <pc:docMkLst>
        <pc:docMk/>
      </pc:docMkLst>
      <pc:sldChg chg="addSp delSp modSp mod setBg modClrScheme addAnim delAnim delDesignElem chgLayout">
        <pc:chgData name="Vladislav Antonyuk" userId="900fcd2f295b9448" providerId="Windows Live" clId="Web-{7E54922B-248D-4210-BA87-40065F1DFCA6}" dt="2022-09-25T11:05:26.475" v="217"/>
        <pc:sldMkLst>
          <pc:docMk/>
          <pc:sldMk cId="24585226" sldId="256"/>
        </pc:sldMkLst>
        <pc:spChg chg="add del mod ord">
          <ac:chgData name="Vladislav Antonyuk" userId="900fcd2f295b9448" providerId="Windows Live" clId="Web-{7E54922B-248D-4210-BA87-40065F1DFCA6}" dt="2022-09-25T11:05:26.475" v="217"/>
          <ac:spMkLst>
            <pc:docMk/>
            <pc:sldMk cId="24585226" sldId="256"/>
            <ac:spMk id="2" creationId="{8C156E75-BD2D-4D2D-A835-C828A7DA785F}"/>
          </ac:spMkLst>
        </pc:spChg>
        <pc:spChg chg="add del mod ord">
          <ac:chgData name="Vladislav Antonyuk" userId="900fcd2f295b9448" providerId="Windows Live" clId="Web-{7E54922B-248D-4210-BA87-40065F1DFCA6}" dt="2022-09-25T10:46:54.111" v="16"/>
          <ac:spMkLst>
            <pc:docMk/>
            <pc:sldMk cId="24585226" sldId="256"/>
            <ac:spMk id="3" creationId="{6B91C910-266F-1083-A288-83AF5E2C9240}"/>
          </ac:spMkLst>
        </pc:spChg>
        <pc:spChg chg="add mod ord">
          <ac:chgData name="Vladislav Antonyuk" userId="900fcd2f295b9448" providerId="Windows Live" clId="Web-{7E54922B-248D-4210-BA87-40065F1DFCA6}" dt="2022-09-25T11:05:26.475" v="217"/>
          <ac:spMkLst>
            <pc:docMk/>
            <pc:sldMk cId="24585226" sldId="256"/>
            <ac:spMk id="5" creationId="{FC8F6F1D-F805-B0D2-D864-327EFF6E2C67}"/>
          </ac:spMkLst>
        </pc:spChg>
        <pc:spChg chg="add del mod">
          <ac:chgData name="Vladislav Antonyuk" userId="900fcd2f295b9448" providerId="Windows Live" clId="Web-{7E54922B-248D-4210-BA87-40065F1DFCA6}" dt="2022-09-25T10:49:53.851" v="20"/>
          <ac:spMkLst>
            <pc:docMk/>
            <pc:sldMk cId="24585226" sldId="256"/>
            <ac:spMk id="6" creationId="{6B614632-DD21-08AA-2078-7E7C573CD20D}"/>
          </ac:spMkLst>
        </pc:spChg>
        <pc:spChg chg="add del mod">
          <ac:chgData name="Vladislav Antonyuk" userId="900fcd2f295b9448" providerId="Windows Live" clId="Web-{7E54922B-248D-4210-BA87-40065F1DFCA6}" dt="2022-09-25T10:50:09.977" v="24"/>
          <ac:spMkLst>
            <pc:docMk/>
            <pc:sldMk cId="24585226" sldId="256"/>
            <ac:spMk id="7" creationId="{206F3FC4-7A50-782A-B7AE-A04CC6DF5B14}"/>
          </ac:spMkLst>
        </pc:spChg>
        <pc:spChg chg="add del mod">
          <ac:chgData name="Vladislav Antonyuk" userId="900fcd2f295b9448" providerId="Windows Live" clId="Web-{7E54922B-248D-4210-BA87-40065F1DFCA6}" dt="2022-09-25T10:53:55.703" v="80"/>
          <ac:spMkLst>
            <pc:docMk/>
            <pc:sldMk cId="24585226" sldId="256"/>
            <ac:spMk id="10" creationId="{E2170228-AFC8-A686-FBCC-5E3B73812F0E}"/>
          </ac:spMkLst>
        </pc:spChg>
        <pc:spChg chg="add del">
          <ac:chgData name="Vladislav Antonyuk" userId="900fcd2f295b9448" providerId="Windows Live" clId="Web-{7E54922B-248D-4210-BA87-40065F1DFCA6}" dt="2022-09-25T10:51:59.355" v="39"/>
          <ac:spMkLst>
            <pc:docMk/>
            <pc:sldMk cId="24585226" sldId="256"/>
            <ac:spMk id="13" creationId="{A3363022-C969-41E9-8EB2-E4C94908C1FA}"/>
          </ac:spMkLst>
        </pc:spChg>
        <pc:spChg chg="add del">
          <ac:chgData name="Vladislav Antonyuk" userId="900fcd2f295b9448" providerId="Windows Live" clId="Web-{7E54922B-248D-4210-BA87-40065F1DFCA6}" dt="2022-09-25T10:51:59.355" v="39"/>
          <ac:spMkLst>
            <pc:docMk/>
            <pc:sldMk cId="24585226" sldId="256"/>
            <ac:spMk id="15" creationId="{8D1AD6B3-BE88-4CEB-BA17-790657CC4729}"/>
          </ac:spMkLst>
        </pc:spChg>
        <pc:spChg chg="add del">
          <ac:chgData name="Vladislav Antonyuk" userId="900fcd2f295b9448" providerId="Windows Live" clId="Web-{7E54922B-248D-4210-BA87-40065F1DFCA6}" dt="2022-09-25T10:52:12.481" v="47"/>
          <ac:spMkLst>
            <pc:docMk/>
            <pc:sldMk cId="24585226" sldId="256"/>
            <ac:spMk id="19" creationId="{03C2051E-A88D-48E5-BACF-AAED17892722}"/>
          </ac:spMkLst>
        </pc:spChg>
        <pc:spChg chg="add del">
          <ac:chgData name="Vladislav Antonyuk" userId="900fcd2f295b9448" providerId="Windows Live" clId="Web-{7E54922B-248D-4210-BA87-40065F1DFCA6}" dt="2022-09-25T10:52:12.481" v="47"/>
          <ac:spMkLst>
            <pc:docMk/>
            <pc:sldMk cId="24585226" sldId="256"/>
            <ac:spMk id="21" creationId="{7821A508-2985-4905-874A-527429BAABFA}"/>
          </ac:spMkLst>
        </pc:spChg>
        <pc:spChg chg="add del">
          <ac:chgData name="Vladislav Antonyuk" userId="900fcd2f295b9448" providerId="Windows Live" clId="Web-{7E54922B-248D-4210-BA87-40065F1DFCA6}" dt="2022-09-25T10:52:02.996" v="41"/>
          <ac:spMkLst>
            <pc:docMk/>
            <pc:sldMk cId="24585226" sldId="256"/>
            <ac:spMk id="22" creationId="{BCC55ACC-A2F6-403C-A3A4-D59B3734D45F}"/>
          </ac:spMkLst>
        </pc:spChg>
        <pc:spChg chg="add del">
          <ac:chgData name="Vladislav Antonyuk" userId="900fcd2f295b9448" providerId="Windows Live" clId="Web-{7E54922B-248D-4210-BA87-40065F1DFCA6}" dt="2022-09-25T10:52:12.481" v="47"/>
          <ac:spMkLst>
            <pc:docMk/>
            <pc:sldMk cId="24585226" sldId="256"/>
            <ac:spMk id="23" creationId="{D2929CB1-0E3C-4B2D-ADC5-0154FB33BA44}"/>
          </ac:spMkLst>
        </pc:spChg>
        <pc:spChg chg="add del">
          <ac:chgData name="Vladislav Antonyuk" userId="900fcd2f295b9448" providerId="Windows Live" clId="Web-{7E54922B-248D-4210-BA87-40065F1DFCA6}" dt="2022-09-25T10:52:08.590" v="43"/>
          <ac:spMkLst>
            <pc:docMk/>
            <pc:sldMk cId="24585226" sldId="256"/>
            <ac:spMk id="24" creationId="{3E443FD7-A66B-4AA0-872D-B088B9BC5F17}"/>
          </ac:spMkLst>
        </pc:spChg>
        <pc:spChg chg="add del">
          <ac:chgData name="Vladislav Antonyuk" userId="900fcd2f295b9448" providerId="Windows Live" clId="Web-{7E54922B-248D-4210-BA87-40065F1DFCA6}" dt="2022-09-25T10:52:08.590" v="43"/>
          <ac:spMkLst>
            <pc:docMk/>
            <pc:sldMk cId="24585226" sldId="256"/>
            <ac:spMk id="25" creationId="{C04BE0EF-3561-49B4-9A29-F283168A91C7}"/>
          </ac:spMkLst>
        </pc:spChg>
        <pc:spChg chg="add del">
          <ac:chgData name="Vladislav Antonyuk" userId="900fcd2f295b9448" providerId="Windows Live" clId="Web-{7E54922B-248D-4210-BA87-40065F1DFCA6}" dt="2022-09-25T10:52:12.481" v="47"/>
          <ac:spMkLst>
            <pc:docMk/>
            <pc:sldMk cId="24585226" sldId="256"/>
            <ac:spMk id="27" creationId="{362D44EE-C852-4460-B8B5-C4F2BC20510C}"/>
          </ac:spMkLst>
        </pc:spChg>
        <pc:spChg chg="add del">
          <ac:chgData name="Vladislav Antonyuk" userId="900fcd2f295b9448" providerId="Windows Live" clId="Web-{7E54922B-248D-4210-BA87-40065F1DFCA6}" dt="2022-09-25T10:52:12.481" v="47"/>
          <ac:spMkLst>
            <pc:docMk/>
            <pc:sldMk cId="24585226" sldId="256"/>
            <ac:spMk id="28" creationId="{658970D8-8D1D-4B5C-894B-E871CC86543D}"/>
          </ac:spMkLst>
        </pc:spChg>
        <pc:spChg chg="add del">
          <ac:chgData name="Vladislav Antonyuk" userId="900fcd2f295b9448" providerId="Windows Live" clId="Web-{7E54922B-248D-4210-BA87-40065F1DFCA6}" dt="2022-09-25T10:52:12.481" v="47"/>
          <ac:spMkLst>
            <pc:docMk/>
            <pc:sldMk cId="24585226" sldId="256"/>
            <ac:spMk id="29" creationId="{F227E5B6-9132-43CA-B503-37A18562ADF2}"/>
          </ac:spMkLst>
        </pc:spChg>
        <pc:spChg chg="add del">
          <ac:chgData name="Vladislav Antonyuk" userId="900fcd2f295b9448" providerId="Windows Live" clId="Web-{7E54922B-248D-4210-BA87-40065F1DFCA6}" dt="2022-09-25T10:52:12.481" v="47"/>
          <ac:spMkLst>
            <pc:docMk/>
            <pc:sldMk cId="24585226" sldId="256"/>
            <ac:spMk id="30" creationId="{5F2F0C84-BE8C-4DC2-A6D3-30349A801D5C}"/>
          </ac:spMkLst>
        </pc:spChg>
        <pc:spChg chg="add del">
          <ac:chgData name="Vladislav Antonyuk" userId="900fcd2f295b9448" providerId="Windows Live" clId="Web-{7E54922B-248D-4210-BA87-40065F1DFCA6}" dt="2022-09-25T10:52:16.887" v="51"/>
          <ac:spMkLst>
            <pc:docMk/>
            <pc:sldMk cId="24585226" sldId="256"/>
            <ac:spMk id="32" creationId="{0CBF71E6-C54A-4E15-90AD-354C39435516}"/>
          </ac:spMkLst>
        </pc:spChg>
        <pc:spChg chg="add del">
          <ac:chgData name="Vladislav Antonyuk" userId="900fcd2f295b9448" providerId="Windows Live" clId="Web-{7E54922B-248D-4210-BA87-40065F1DFCA6}" dt="2022-09-25T10:52:19.575" v="53"/>
          <ac:spMkLst>
            <pc:docMk/>
            <pc:sldMk cId="24585226" sldId="256"/>
            <ac:spMk id="34" creationId="{5BF4DF2C-F028-4921-9C23-41303F650A62}"/>
          </ac:spMkLst>
        </pc:spChg>
        <pc:spChg chg="add del">
          <ac:chgData name="Vladislav Antonyuk" userId="900fcd2f295b9448" providerId="Windows Live" clId="Web-{7E54922B-248D-4210-BA87-40065F1DFCA6}" dt="2022-09-25T10:52:19.575" v="53"/>
          <ac:spMkLst>
            <pc:docMk/>
            <pc:sldMk cId="24585226" sldId="256"/>
            <ac:spMk id="35" creationId="{158B3569-73B2-4D05-8E95-886A6EE17F1F}"/>
          </ac:spMkLst>
        </pc:spChg>
        <pc:spChg chg="add del">
          <ac:chgData name="Vladislav Antonyuk" userId="900fcd2f295b9448" providerId="Windows Live" clId="Web-{7E54922B-248D-4210-BA87-40065F1DFCA6}" dt="2022-09-25T10:53:06.264" v="67"/>
          <ac:spMkLst>
            <pc:docMk/>
            <pc:sldMk cId="24585226" sldId="256"/>
            <ac:spMk id="40" creationId="{A3363022-C969-41E9-8EB2-E4C94908C1FA}"/>
          </ac:spMkLst>
        </pc:spChg>
        <pc:spChg chg="add del">
          <ac:chgData name="Vladislav Antonyuk" userId="900fcd2f295b9448" providerId="Windows Live" clId="Web-{7E54922B-248D-4210-BA87-40065F1DFCA6}" dt="2022-09-25T10:53:06.264" v="67"/>
          <ac:spMkLst>
            <pc:docMk/>
            <pc:sldMk cId="24585226" sldId="256"/>
            <ac:spMk id="41" creationId="{8D1AD6B3-BE88-4CEB-BA17-790657CC4729}"/>
          </ac:spMkLst>
        </pc:spChg>
        <pc:spChg chg="add del">
          <ac:chgData name="Vladislav Antonyuk" userId="900fcd2f295b9448" providerId="Windows Live" clId="Web-{7E54922B-248D-4210-BA87-40065F1DFCA6}" dt="2022-09-25T10:53:01.904" v="62"/>
          <ac:spMkLst>
            <pc:docMk/>
            <pc:sldMk cId="24585226" sldId="256"/>
            <ac:spMk id="45" creationId="{8D0D6D3E-D7F9-4591-9CA9-DDF4DB1F73DA}"/>
          </ac:spMkLst>
        </pc:spChg>
        <pc:spChg chg="add del">
          <ac:chgData name="Vladislav Antonyuk" userId="900fcd2f295b9448" providerId="Windows Live" clId="Web-{7E54922B-248D-4210-BA87-40065F1DFCA6}" dt="2022-09-25T10:53:01.904" v="62"/>
          <ac:spMkLst>
            <pc:docMk/>
            <pc:sldMk cId="24585226" sldId="256"/>
            <ac:spMk id="46" creationId="{C4C9F2B0-1044-46EB-8AEB-C3BFFDE6C2CC}"/>
          </ac:spMkLst>
        </pc:spChg>
        <pc:spChg chg="add del">
          <ac:chgData name="Vladislav Antonyuk" userId="900fcd2f295b9448" providerId="Windows Live" clId="Web-{7E54922B-248D-4210-BA87-40065F1DFCA6}" dt="2022-09-25T10:53:01.904" v="62"/>
          <ac:spMkLst>
            <pc:docMk/>
            <pc:sldMk cId="24585226" sldId="256"/>
            <ac:spMk id="47" creationId="{D28B54C3-B57B-472A-B96E-1FCB67093DC2}"/>
          </ac:spMkLst>
        </pc:spChg>
        <pc:spChg chg="add del">
          <ac:chgData name="Vladislav Antonyuk" userId="900fcd2f295b9448" providerId="Windows Live" clId="Web-{7E54922B-248D-4210-BA87-40065F1DFCA6}" dt="2022-09-25T10:52:53.779" v="56"/>
          <ac:spMkLst>
            <pc:docMk/>
            <pc:sldMk cId="24585226" sldId="256"/>
            <ac:spMk id="48" creationId="{A3363022-C969-41E9-8EB2-E4C94908C1FA}"/>
          </ac:spMkLst>
        </pc:spChg>
        <pc:spChg chg="add del">
          <ac:chgData name="Vladislav Antonyuk" userId="900fcd2f295b9448" providerId="Windows Live" clId="Web-{7E54922B-248D-4210-BA87-40065F1DFCA6}" dt="2022-09-25T10:52:53.779" v="56"/>
          <ac:spMkLst>
            <pc:docMk/>
            <pc:sldMk cId="24585226" sldId="256"/>
            <ac:spMk id="50" creationId="{8D1AD6B3-BE88-4CEB-BA17-790657CC4729}"/>
          </ac:spMkLst>
        </pc:spChg>
        <pc:spChg chg="add del">
          <ac:chgData name="Vladislav Antonyuk" userId="900fcd2f295b9448" providerId="Windows Live" clId="Web-{7E54922B-248D-4210-BA87-40065F1DFCA6}" dt="2022-09-25T10:53:01.904" v="62"/>
          <ac:spMkLst>
            <pc:docMk/>
            <pc:sldMk cId="24585226" sldId="256"/>
            <ac:spMk id="54" creationId="{7DB3C429-F8DA-49B9-AF84-21996FCF78B5}"/>
          </ac:spMkLst>
        </pc:spChg>
        <pc:spChg chg="add del">
          <ac:chgData name="Vladislav Antonyuk" userId="900fcd2f295b9448" providerId="Windows Live" clId="Web-{7E54922B-248D-4210-BA87-40065F1DFCA6}" dt="2022-09-25T10:53:06.264" v="66"/>
          <ac:spMkLst>
            <pc:docMk/>
            <pc:sldMk cId="24585226" sldId="256"/>
            <ac:spMk id="56" creationId="{7821A508-2985-4905-874A-527429BAABFA}"/>
          </ac:spMkLst>
        </pc:spChg>
        <pc:spChg chg="add del">
          <ac:chgData name="Vladislav Antonyuk" userId="900fcd2f295b9448" providerId="Windows Live" clId="Web-{7E54922B-248D-4210-BA87-40065F1DFCA6}" dt="2022-09-25T10:53:06.264" v="66"/>
          <ac:spMkLst>
            <pc:docMk/>
            <pc:sldMk cId="24585226" sldId="256"/>
            <ac:spMk id="57" creationId="{362D44EE-C852-4460-B8B5-C4F2BC20510C}"/>
          </ac:spMkLst>
        </pc:spChg>
        <pc:spChg chg="add del">
          <ac:chgData name="Vladislav Antonyuk" userId="900fcd2f295b9448" providerId="Windows Live" clId="Web-{7E54922B-248D-4210-BA87-40065F1DFCA6}" dt="2022-09-25T10:53:06.264" v="66"/>
          <ac:spMkLst>
            <pc:docMk/>
            <pc:sldMk cId="24585226" sldId="256"/>
            <ac:spMk id="58" creationId="{D2929CB1-0E3C-4B2D-ADC5-0154FB33BA44}"/>
          </ac:spMkLst>
        </pc:spChg>
        <pc:spChg chg="add del">
          <ac:chgData name="Vladislav Antonyuk" userId="900fcd2f295b9448" providerId="Windows Live" clId="Web-{7E54922B-248D-4210-BA87-40065F1DFCA6}" dt="2022-09-25T10:53:06.264" v="66"/>
          <ac:spMkLst>
            <pc:docMk/>
            <pc:sldMk cId="24585226" sldId="256"/>
            <ac:spMk id="59" creationId="{658970D8-8D1D-4B5C-894B-E871CC86543D}"/>
          </ac:spMkLst>
        </pc:spChg>
        <pc:spChg chg="add del">
          <ac:chgData name="Vladislav Antonyuk" userId="900fcd2f295b9448" providerId="Windows Live" clId="Web-{7E54922B-248D-4210-BA87-40065F1DFCA6}" dt="2022-09-25T10:53:06.264" v="66"/>
          <ac:spMkLst>
            <pc:docMk/>
            <pc:sldMk cId="24585226" sldId="256"/>
            <ac:spMk id="60" creationId="{5F2F0C84-BE8C-4DC2-A6D3-30349A801D5C}"/>
          </ac:spMkLst>
        </pc:spChg>
        <pc:spChg chg="add del">
          <ac:chgData name="Vladislav Antonyuk" userId="900fcd2f295b9448" providerId="Windows Live" clId="Web-{7E54922B-248D-4210-BA87-40065F1DFCA6}" dt="2022-09-25T10:53:06.264" v="66"/>
          <ac:spMkLst>
            <pc:docMk/>
            <pc:sldMk cId="24585226" sldId="256"/>
            <ac:spMk id="61" creationId="{F227E5B6-9132-43CA-B503-37A18562ADF2}"/>
          </ac:spMkLst>
        </pc:spChg>
        <pc:spChg chg="add del">
          <ac:chgData name="Vladislav Antonyuk" userId="900fcd2f295b9448" providerId="Windows Live" clId="Web-{7E54922B-248D-4210-BA87-40065F1DFCA6}" dt="2022-09-25T10:53:06.264" v="66"/>
          <ac:spMkLst>
            <pc:docMk/>
            <pc:sldMk cId="24585226" sldId="256"/>
            <ac:spMk id="62" creationId="{03C2051E-A88D-48E5-BACF-AAED17892722}"/>
          </ac:spMkLst>
        </pc:spChg>
        <pc:spChg chg="add del">
          <ac:chgData name="Vladislav Antonyuk" userId="900fcd2f295b9448" providerId="Windows Live" clId="Web-{7E54922B-248D-4210-BA87-40065F1DFCA6}" dt="2022-09-25T11:05:26.475" v="217"/>
          <ac:spMkLst>
            <pc:docMk/>
            <pc:sldMk cId="24585226" sldId="256"/>
            <ac:spMk id="64" creationId="{A3363022-C969-41E9-8EB2-E4C94908C1FA}"/>
          </ac:spMkLst>
        </pc:spChg>
        <pc:spChg chg="add del">
          <ac:chgData name="Vladislav Antonyuk" userId="900fcd2f295b9448" providerId="Windows Live" clId="Web-{7E54922B-248D-4210-BA87-40065F1DFCA6}" dt="2022-09-25T11:05:26.475" v="217"/>
          <ac:spMkLst>
            <pc:docMk/>
            <pc:sldMk cId="24585226" sldId="256"/>
            <ac:spMk id="65" creationId="{8D1AD6B3-BE88-4CEB-BA17-790657CC4729}"/>
          </ac:spMkLst>
        </pc:spChg>
        <pc:grpChg chg="add del">
          <ac:chgData name="Vladislav Antonyuk" userId="900fcd2f295b9448" providerId="Windows Live" clId="Web-{7E54922B-248D-4210-BA87-40065F1DFCA6}" dt="2022-09-25T10:51:59.355" v="39"/>
          <ac:grpSpMkLst>
            <pc:docMk/>
            <pc:sldMk cId="24585226" sldId="256"/>
            <ac:grpSpMk id="17" creationId="{89D1390B-7E13-4B4F-9CB2-391063412E54}"/>
          </ac:grpSpMkLst>
        </pc:grpChg>
        <pc:grpChg chg="add del">
          <ac:chgData name="Vladislav Antonyuk" userId="900fcd2f295b9448" providerId="Windows Live" clId="Web-{7E54922B-248D-4210-BA87-40065F1DFCA6}" dt="2022-09-25T10:52:19.575" v="53"/>
          <ac:grpSpMkLst>
            <pc:docMk/>
            <pc:sldMk cId="24585226" sldId="256"/>
            <ac:grpSpMk id="37" creationId="{892B7B61-D701-474B-AE8F-EA238B550A78}"/>
          </ac:grpSpMkLst>
        </pc:grpChg>
        <pc:grpChg chg="add del">
          <ac:chgData name="Vladislav Antonyuk" userId="900fcd2f295b9448" providerId="Windows Live" clId="Web-{7E54922B-248D-4210-BA87-40065F1DFCA6}" dt="2022-09-25T10:53:06.264" v="67"/>
          <ac:grpSpMkLst>
            <pc:docMk/>
            <pc:sldMk cId="24585226" sldId="256"/>
            <ac:grpSpMk id="42" creationId="{89D1390B-7E13-4B4F-9CB2-391063412E54}"/>
          </ac:grpSpMkLst>
        </pc:grpChg>
        <pc:grpChg chg="add del">
          <ac:chgData name="Vladislav Antonyuk" userId="900fcd2f295b9448" providerId="Windows Live" clId="Web-{7E54922B-248D-4210-BA87-40065F1DFCA6}" dt="2022-09-25T10:52:53.779" v="56"/>
          <ac:grpSpMkLst>
            <pc:docMk/>
            <pc:sldMk cId="24585226" sldId="256"/>
            <ac:grpSpMk id="52" creationId="{89D1390B-7E13-4B4F-9CB2-391063412E54}"/>
          </ac:grpSpMkLst>
        </pc:grpChg>
        <pc:grpChg chg="add del">
          <ac:chgData name="Vladislav Antonyuk" userId="900fcd2f295b9448" providerId="Windows Live" clId="Web-{7E54922B-248D-4210-BA87-40065F1DFCA6}" dt="2022-09-25T11:05:26.475" v="217"/>
          <ac:grpSpMkLst>
            <pc:docMk/>
            <pc:sldMk cId="24585226" sldId="256"/>
            <ac:grpSpMk id="66" creationId="{89D1390B-7E13-4B4F-9CB2-391063412E54}"/>
          </ac:grpSpMkLst>
        </pc:grpChg>
        <pc:picChg chg="add mod">
          <ac:chgData name="Vladislav Antonyuk" userId="900fcd2f295b9448" providerId="Windows Live" clId="Web-{7E54922B-248D-4210-BA87-40065F1DFCA6}" dt="2022-09-25T10:53:06.264" v="66"/>
          <ac:picMkLst>
            <pc:docMk/>
            <pc:sldMk cId="24585226" sldId="256"/>
            <ac:picMk id="8" creationId="{75161C49-AE89-F85B-E22A-2C4447449ADC}"/>
          </ac:picMkLst>
        </pc:picChg>
        <pc:cxnChg chg="add del">
          <ac:chgData name="Vladislav Antonyuk" userId="900fcd2f295b9448" providerId="Windows Live" clId="Web-{7E54922B-248D-4210-BA87-40065F1DFCA6}" dt="2022-09-25T10:52:19.575" v="53"/>
          <ac:cxnSpMkLst>
            <pc:docMk/>
            <pc:sldMk cId="24585226" sldId="256"/>
            <ac:cxnSpMk id="36" creationId="{56020367-4FD5-4596-8E10-C5F095CD8DBF}"/>
          </ac:cxnSpMkLst>
        </pc:cxnChg>
      </pc:sldChg>
      <pc:sldChg chg="addSp delSp modSp mod setBg modClrScheme delDesignElem chgLayout">
        <pc:chgData name="Vladislav Antonyuk" userId="900fcd2f295b9448" providerId="Windows Live" clId="Web-{7E54922B-248D-4210-BA87-40065F1DFCA6}" dt="2022-09-25T11:29:37.820" v="1286" actId="20577"/>
        <pc:sldMkLst>
          <pc:docMk/>
          <pc:sldMk cId="3257380121" sldId="257"/>
        </pc:sldMkLst>
        <pc:spChg chg="mod ord">
          <ac:chgData name="Vladislav Antonyuk" userId="900fcd2f295b9448" providerId="Windows Live" clId="Web-{7E54922B-248D-4210-BA87-40065F1DFCA6}" dt="2022-09-25T11:06:54.681" v="231" actId="20577"/>
          <ac:spMkLst>
            <pc:docMk/>
            <pc:sldMk cId="3257380121" sldId="257"/>
            <ac:spMk id="4" creationId="{BD61BD58-4738-4F4B-BC20-E5BC92665861}"/>
          </ac:spMkLst>
        </pc:spChg>
        <pc:spChg chg="add del">
          <ac:chgData name="Vladislav Antonyuk" userId="900fcd2f295b9448" providerId="Windows Live" clId="Web-{7E54922B-248D-4210-BA87-40065F1DFCA6}" dt="2022-09-25T10:54:56.986" v="89"/>
          <ac:spMkLst>
            <pc:docMk/>
            <pc:sldMk cId="3257380121" sldId="257"/>
            <ac:spMk id="15" creationId="{73DE2CFE-42F2-48F0-8706-5264E012B10C}"/>
          </ac:spMkLst>
        </pc:spChg>
        <pc:spChg chg="add del">
          <ac:chgData name="Vladislav Antonyuk" userId="900fcd2f295b9448" providerId="Windows Live" clId="Web-{7E54922B-248D-4210-BA87-40065F1DFCA6}" dt="2022-09-25T10:54:59.408" v="91"/>
          <ac:spMkLst>
            <pc:docMk/>
            <pc:sldMk cId="3257380121" sldId="257"/>
            <ac:spMk id="18" creationId="{823AC064-BC96-4F32-8AE1-B2FD38754823}"/>
          </ac:spMkLst>
        </pc:spChg>
        <pc:spChg chg="add del">
          <ac:chgData name="Vladislav Antonyuk" userId="900fcd2f295b9448" providerId="Windows Live" clId="Web-{7E54922B-248D-4210-BA87-40065F1DFCA6}" dt="2022-09-25T10:59:52.714" v="104"/>
          <ac:spMkLst>
            <pc:docMk/>
            <pc:sldMk cId="3257380121" sldId="257"/>
            <ac:spMk id="21" creationId="{73DE2CFE-42F2-48F0-8706-5264E012B10C}"/>
          </ac:spMkLst>
        </pc:spChg>
        <pc:spChg chg="add del">
          <ac:chgData name="Vladislav Antonyuk" userId="900fcd2f295b9448" providerId="Windows Live" clId="Web-{7E54922B-248D-4210-BA87-40065F1DFCA6}" dt="2022-09-25T11:05:26.475" v="217"/>
          <ac:spMkLst>
            <pc:docMk/>
            <pc:sldMk cId="3257380121" sldId="257"/>
            <ac:spMk id="26" creationId="{D4771268-CB57-404A-9271-370EB28F6090}"/>
          </ac:spMkLst>
        </pc:spChg>
        <pc:graphicFrameChg chg="add del mod modGraphic">
          <ac:chgData name="Vladislav Antonyuk" userId="900fcd2f295b9448" providerId="Windows Live" clId="Web-{7E54922B-248D-4210-BA87-40065F1DFCA6}" dt="2022-09-25T11:28:51.147" v="1278"/>
          <ac:graphicFrameMkLst>
            <pc:docMk/>
            <pc:sldMk cId="3257380121" sldId="257"/>
            <ac:graphicFrameMk id="2" creationId="{6BCD5C7F-2C79-171A-990B-48F01B15708B}"/>
          </ac:graphicFrameMkLst>
        </pc:graphicFrameChg>
        <pc:graphicFrameChg chg="add mod modGraphic">
          <ac:chgData name="Vladislav Antonyuk" userId="900fcd2f295b9448" providerId="Windows Live" clId="Web-{7E54922B-248D-4210-BA87-40065F1DFCA6}" dt="2022-09-25T11:29:37.820" v="1286" actId="20577"/>
          <ac:graphicFrameMkLst>
            <pc:docMk/>
            <pc:sldMk cId="3257380121" sldId="257"/>
            <ac:graphicFrameMk id="1094" creationId="{94615992-CE52-B696-E426-FBD0F9BAF0A7}"/>
          </ac:graphicFrameMkLst>
        </pc:graphicFrameChg>
        <pc:picChg chg="del mod">
          <ac:chgData name="Vladislav Antonyuk" userId="900fcd2f295b9448" providerId="Windows Live" clId="Web-{7E54922B-248D-4210-BA87-40065F1DFCA6}" dt="2022-09-25T10:59:48.058" v="103"/>
          <ac:picMkLst>
            <pc:docMk/>
            <pc:sldMk cId="3257380121" sldId="257"/>
            <ac:picMk id="7" creationId="{48947DCB-2B62-4ECB-B559-40A681454CC9}"/>
          </ac:picMkLst>
        </pc:picChg>
        <pc:picChg chg="del mod ord">
          <ac:chgData name="Vladislav Antonyuk" userId="900fcd2f295b9448" providerId="Windows Live" clId="Web-{7E54922B-248D-4210-BA87-40065F1DFCA6}" dt="2022-09-25T11:05:57.930" v="221"/>
          <ac:picMkLst>
            <pc:docMk/>
            <pc:sldMk cId="3257380121" sldId="257"/>
            <ac:picMk id="10" creationId="{B339769C-C1B1-465E-B3F6-6AB719152427}"/>
          </ac:picMkLst>
        </pc:picChg>
        <pc:cxnChg chg="add del">
          <ac:chgData name="Vladislav Antonyuk" userId="900fcd2f295b9448" providerId="Windows Live" clId="Web-{7E54922B-248D-4210-BA87-40065F1DFCA6}" dt="2022-09-25T10:54:59.408" v="91"/>
          <ac:cxnSpMkLst>
            <pc:docMk/>
            <pc:sldMk cId="3257380121" sldId="257"/>
            <ac:cxnSpMk id="17" creationId="{7E7C77BC-7138-40B1-A15B-20F57A494629}"/>
          </ac:cxnSpMkLst>
        </pc:cxnChg>
        <pc:cxnChg chg="add del">
          <ac:chgData name="Vladislav Antonyuk" userId="900fcd2f295b9448" providerId="Windows Live" clId="Web-{7E54922B-248D-4210-BA87-40065F1DFCA6}" dt="2022-09-25T10:54:59.408" v="91"/>
          <ac:cxnSpMkLst>
            <pc:docMk/>
            <pc:sldMk cId="3257380121" sldId="257"/>
            <ac:cxnSpMk id="19" creationId="{DB146403-F3D6-484B-B2ED-97F9565D0370}"/>
          </ac:cxnSpMkLst>
        </pc:cxnChg>
      </pc:sldChg>
      <pc:sldChg chg="addSp delSp modSp mod ord modClrScheme chgLayout">
        <pc:chgData name="Vladislav Antonyuk" userId="900fcd2f295b9448" providerId="Windows Live" clId="Web-{7E54922B-248D-4210-BA87-40065F1DFCA6}" dt="2022-09-25T11:43:30.754" v="1300"/>
        <pc:sldMkLst>
          <pc:docMk/>
          <pc:sldMk cId="3940858295" sldId="258"/>
        </pc:sldMkLst>
        <pc:spChg chg="add del mod ord">
          <ac:chgData name="Vladislav Antonyuk" userId="900fcd2f295b9448" providerId="Windows Live" clId="Web-{7E54922B-248D-4210-BA87-40065F1DFCA6}" dt="2022-09-25T11:40:53.014" v="1291"/>
          <ac:spMkLst>
            <pc:docMk/>
            <pc:sldMk cId="3940858295" sldId="258"/>
            <ac:spMk id="2" creationId="{D23E7D6A-253A-957A-A95F-B2F348890EB1}"/>
          </ac:spMkLst>
        </pc:spChg>
        <pc:spChg chg="mod ord">
          <ac:chgData name="Vladislav Antonyuk" userId="900fcd2f295b9448" providerId="Windows Live" clId="Web-{7E54922B-248D-4210-BA87-40065F1DFCA6}" dt="2022-09-25T11:40:46.139" v="1289"/>
          <ac:spMkLst>
            <pc:docMk/>
            <pc:sldMk cId="3940858295" sldId="258"/>
            <ac:spMk id="4" creationId="{BD61BD58-4738-4F4B-BC20-E5BC92665861}"/>
          </ac:spMkLst>
        </pc:spChg>
        <pc:graphicFrameChg chg="add del mod">
          <ac:chgData name="Vladislav Antonyuk" userId="900fcd2f295b9448" providerId="Windows Live" clId="Web-{7E54922B-248D-4210-BA87-40065F1DFCA6}" dt="2022-09-25T11:43:30.754" v="1300"/>
          <ac:graphicFrameMkLst>
            <pc:docMk/>
            <pc:sldMk cId="3940858295" sldId="258"/>
            <ac:graphicFrameMk id="6" creationId="{248AB201-9445-6EE6-ACDE-C3428300110C}"/>
          </ac:graphicFrameMkLst>
        </pc:graphicFrameChg>
      </pc:sldChg>
      <pc:sldChg chg="addSp delSp modSp mod setBg modClrScheme delDesignElem chgLayout">
        <pc:chgData name="Vladislav Antonyuk" userId="900fcd2f295b9448" providerId="Windows Live" clId="Web-{7E54922B-248D-4210-BA87-40065F1DFCA6}" dt="2022-09-25T11:23:07.260" v="1176" actId="20577"/>
        <pc:sldMkLst>
          <pc:docMk/>
          <pc:sldMk cId="3026204642" sldId="259"/>
        </pc:sldMkLst>
        <pc:spChg chg="mod ord">
          <ac:chgData name="Vladislav Antonyuk" userId="900fcd2f295b9448" providerId="Windows Live" clId="Web-{7E54922B-248D-4210-BA87-40065F1DFCA6}" dt="2022-09-25T11:07:26.823" v="235" actId="20577"/>
          <ac:spMkLst>
            <pc:docMk/>
            <pc:sldMk cId="3026204642" sldId="259"/>
            <ac:spMk id="2" creationId="{F265D785-B9AF-4923-BB2F-E847E1015E14}"/>
          </ac:spMkLst>
        </pc:spChg>
        <pc:spChg chg="add del mod">
          <ac:chgData name="Vladislav Antonyuk" userId="900fcd2f295b9448" providerId="Windows Live" clId="Web-{7E54922B-248D-4210-BA87-40065F1DFCA6}" dt="2022-09-25T10:51:42.917" v="36"/>
          <ac:spMkLst>
            <pc:docMk/>
            <pc:sldMk cId="3026204642" sldId="259"/>
            <ac:spMk id="5" creationId="{53CF69A7-B362-0421-D5C5-C763F4C2FC26}"/>
          </ac:spMkLst>
        </pc:spChg>
        <pc:spChg chg="add del">
          <ac:chgData name="Vladislav Antonyuk" userId="900fcd2f295b9448" providerId="Windows Live" clId="Web-{7E54922B-248D-4210-BA87-40065F1DFCA6}" dt="2022-09-25T11:05:26.475" v="217"/>
          <ac:spMkLst>
            <pc:docMk/>
            <pc:sldMk cId="3026204642" sldId="259"/>
            <ac:spMk id="9" creationId="{D4771268-CB57-404A-9271-370EB28F6090}"/>
          </ac:spMkLst>
        </pc:spChg>
        <pc:graphicFrameChg chg="add del mod modGraphic">
          <ac:chgData name="Vladislav Antonyuk" userId="900fcd2f295b9448" providerId="Windows Live" clId="Web-{7E54922B-248D-4210-BA87-40065F1DFCA6}" dt="2022-09-25T11:07:45.652" v="237"/>
          <ac:graphicFrameMkLst>
            <pc:docMk/>
            <pc:sldMk cId="3026204642" sldId="259"/>
            <ac:graphicFrameMk id="7" creationId="{190DAF79-CB16-2B1B-49B9-E816D4B5129B}"/>
          </ac:graphicFrameMkLst>
        </pc:graphicFrameChg>
        <pc:graphicFrameChg chg="add del mod modGraphic">
          <ac:chgData name="Vladislav Antonyuk" userId="900fcd2f295b9448" providerId="Windows Live" clId="Web-{7E54922B-248D-4210-BA87-40065F1DFCA6}" dt="2022-09-25T11:07:59.668" v="239"/>
          <ac:graphicFrameMkLst>
            <pc:docMk/>
            <pc:sldMk cId="3026204642" sldId="259"/>
            <ac:graphicFrameMk id="15" creationId="{9209F530-3731-16FD-9C2F-EDB1523C16D5}"/>
          </ac:graphicFrameMkLst>
        </pc:graphicFrameChg>
        <pc:graphicFrameChg chg="add del mod modGraphic">
          <ac:chgData name="Vladislav Antonyuk" userId="900fcd2f295b9448" providerId="Windows Live" clId="Web-{7E54922B-248D-4210-BA87-40065F1DFCA6}" dt="2022-09-25T11:08:34.997" v="241"/>
          <ac:graphicFrameMkLst>
            <pc:docMk/>
            <pc:sldMk cId="3026204642" sldId="259"/>
            <ac:graphicFrameMk id="22" creationId="{CCB07253-3F78-A2B7-C619-4B622B0D2234}"/>
          </ac:graphicFrameMkLst>
        </pc:graphicFrameChg>
        <pc:graphicFrameChg chg="add mod modGraphic">
          <ac:chgData name="Vladislav Antonyuk" userId="900fcd2f295b9448" providerId="Windows Live" clId="Web-{7E54922B-248D-4210-BA87-40065F1DFCA6}" dt="2022-09-25T11:23:07.260" v="1176" actId="20577"/>
          <ac:graphicFrameMkLst>
            <pc:docMk/>
            <pc:sldMk cId="3026204642" sldId="259"/>
            <ac:graphicFrameMk id="31" creationId="{4F76AB85-54E1-D16C-5855-E8C84C6AEF51}"/>
          </ac:graphicFrameMkLst>
        </pc:graphicFrameChg>
        <pc:picChg chg="add del mod">
          <ac:chgData name="Vladislav Antonyuk" userId="900fcd2f295b9448" providerId="Windows Live" clId="Web-{7E54922B-248D-4210-BA87-40065F1DFCA6}" dt="2022-09-25T10:51:42.917" v="37"/>
          <ac:picMkLst>
            <pc:docMk/>
            <pc:sldMk cId="3026204642" sldId="259"/>
            <ac:picMk id="3" creationId="{16127FD4-22ED-63A2-1444-2E5B912B3876}"/>
          </ac:picMkLst>
        </pc:picChg>
        <pc:picChg chg="del mod">
          <ac:chgData name="Vladislav Antonyuk" userId="900fcd2f295b9448" providerId="Windows Live" clId="Web-{7E54922B-248D-4210-BA87-40065F1DFCA6}" dt="2022-09-25T11:22:07.758" v="1171"/>
          <ac:picMkLst>
            <pc:docMk/>
            <pc:sldMk cId="3026204642" sldId="259"/>
            <ac:picMk id="4" creationId="{17643EF1-859D-4622-BB20-74BD5744B8BF}"/>
          </ac:picMkLst>
        </pc:picChg>
      </pc:sldChg>
      <pc:sldChg chg="modSp mod modClrScheme chgLayout">
        <pc:chgData name="Vladislav Antonyuk" userId="900fcd2f295b9448" providerId="Windows Live" clId="Web-{7E54922B-248D-4210-BA87-40065F1DFCA6}" dt="2022-09-25T11:05:26.475" v="217"/>
        <pc:sldMkLst>
          <pc:docMk/>
          <pc:sldMk cId="764842367" sldId="260"/>
        </pc:sldMkLst>
        <pc:spChg chg="mod ord">
          <ac:chgData name="Vladislav Antonyuk" userId="900fcd2f295b9448" providerId="Windows Live" clId="Web-{7E54922B-248D-4210-BA87-40065F1DFCA6}" dt="2022-09-25T11:05:26.475" v="217"/>
          <ac:spMkLst>
            <pc:docMk/>
            <pc:sldMk cId="764842367" sldId="260"/>
            <ac:spMk id="5" creationId="{FE5D14A7-1F23-4D1E-A6D7-7247E80F1347}"/>
          </ac:spMkLst>
        </pc:spChg>
      </pc:sldChg>
      <pc:sldChg chg="modSp mod modClrScheme chgLayout">
        <pc:chgData name="Vladislav Antonyuk" userId="900fcd2f295b9448" providerId="Windows Live" clId="Web-{7E54922B-248D-4210-BA87-40065F1DFCA6}" dt="2022-09-25T11:05:26.475" v="217"/>
        <pc:sldMkLst>
          <pc:docMk/>
          <pc:sldMk cId="113753086" sldId="261"/>
        </pc:sldMkLst>
        <pc:spChg chg="mod ord">
          <ac:chgData name="Vladislav Antonyuk" userId="900fcd2f295b9448" providerId="Windows Live" clId="Web-{7E54922B-248D-4210-BA87-40065F1DFCA6}" dt="2022-09-25T11:05:26.475" v="217"/>
          <ac:spMkLst>
            <pc:docMk/>
            <pc:sldMk cId="113753086" sldId="261"/>
            <ac:spMk id="5" creationId="{A3EB58AA-68AC-4AE7-A74E-C2B009D65E58}"/>
          </ac:spMkLst>
        </pc:spChg>
      </pc:sldChg>
      <pc:sldChg chg="addSp delSp modSp del mod setBg modClrScheme delDesignElem chgLayout">
        <pc:chgData name="Vladislav Antonyuk" userId="900fcd2f295b9448" providerId="Windows Live" clId="Web-{7E54922B-248D-4210-BA87-40065F1DFCA6}" dt="2022-09-25T11:30:00.524" v="1287"/>
        <pc:sldMkLst>
          <pc:docMk/>
          <pc:sldMk cId="2233665080" sldId="262"/>
        </pc:sldMkLst>
        <pc:spChg chg="mod ord">
          <ac:chgData name="Vladislav Antonyuk" userId="900fcd2f295b9448" providerId="Windows Live" clId="Web-{7E54922B-248D-4210-BA87-40065F1DFCA6}" dt="2022-09-25T11:05:26.475" v="217"/>
          <ac:spMkLst>
            <pc:docMk/>
            <pc:sldMk cId="2233665080" sldId="262"/>
            <ac:spMk id="2" creationId="{16FD7ED6-A382-4871-961B-2F377C6744C4}"/>
          </ac:spMkLst>
        </pc:spChg>
        <pc:spChg chg="add del">
          <ac:chgData name="Vladislav Antonyuk" userId="900fcd2f295b9448" providerId="Windows Live" clId="Web-{7E54922B-248D-4210-BA87-40065F1DFCA6}" dt="2022-09-25T11:05:26.475" v="217"/>
          <ac:spMkLst>
            <pc:docMk/>
            <pc:sldMk cId="2233665080" sldId="262"/>
            <ac:spMk id="9" creationId="{D4771268-CB57-404A-9271-370EB28F6090}"/>
          </ac:spMkLst>
        </pc:spChg>
        <pc:picChg chg="mod">
          <ac:chgData name="Vladislav Antonyuk" userId="900fcd2f295b9448" providerId="Windows Live" clId="Web-{7E54922B-248D-4210-BA87-40065F1DFCA6}" dt="2022-09-25T10:55:10.377" v="93"/>
          <ac:picMkLst>
            <pc:docMk/>
            <pc:sldMk cId="2233665080" sldId="262"/>
            <ac:picMk id="4" creationId="{CD3B6A2C-66BE-4407-B0C8-29AF87662368}"/>
          </ac:picMkLst>
        </pc:picChg>
      </pc:sldChg>
      <pc:sldChg chg="modSp mod modClrScheme chgLayout">
        <pc:chgData name="Vladislav Antonyuk" userId="900fcd2f295b9448" providerId="Windows Live" clId="Web-{7E54922B-248D-4210-BA87-40065F1DFCA6}" dt="2022-09-25T11:05:26.475" v="217"/>
        <pc:sldMkLst>
          <pc:docMk/>
          <pc:sldMk cId="3535210551" sldId="263"/>
        </pc:sldMkLst>
        <pc:spChg chg="mod ord">
          <ac:chgData name="Vladislav Antonyuk" userId="900fcd2f295b9448" providerId="Windows Live" clId="Web-{7E54922B-248D-4210-BA87-40065F1DFCA6}" dt="2022-09-25T11:05:26.475" v="217"/>
          <ac:spMkLst>
            <pc:docMk/>
            <pc:sldMk cId="3535210551" sldId="263"/>
            <ac:spMk id="3" creationId="{6CB65225-39DC-4124-BA32-427F06B6B835}"/>
          </ac:spMkLst>
        </pc:spChg>
        <pc:spChg chg="mod ord">
          <ac:chgData name="Vladislav Antonyuk" userId="900fcd2f295b9448" providerId="Windows Live" clId="Web-{7E54922B-248D-4210-BA87-40065F1DFCA6}" dt="2022-09-25T11:05:26.475" v="217"/>
          <ac:spMkLst>
            <pc:docMk/>
            <pc:sldMk cId="3535210551" sldId="263"/>
            <ac:spMk id="4" creationId="{BE3FA166-71BD-4F68-B9BF-D02EA4A853E6}"/>
          </ac:spMkLst>
        </pc:spChg>
      </pc:sldChg>
      <pc:sldChg chg="modSp mod modClrScheme chgLayout">
        <pc:chgData name="Vladislav Antonyuk" userId="900fcd2f295b9448" providerId="Windows Live" clId="Web-{7E54922B-248D-4210-BA87-40065F1DFCA6}" dt="2022-09-25T11:05:26.475" v="217"/>
        <pc:sldMkLst>
          <pc:docMk/>
          <pc:sldMk cId="2395780938" sldId="264"/>
        </pc:sldMkLst>
        <pc:spChg chg="mod ord">
          <ac:chgData name="Vladislav Antonyuk" userId="900fcd2f295b9448" providerId="Windows Live" clId="Web-{7E54922B-248D-4210-BA87-40065F1DFCA6}" dt="2022-09-25T11:05:26.475" v="217"/>
          <ac:spMkLst>
            <pc:docMk/>
            <pc:sldMk cId="2395780938" sldId="264"/>
            <ac:spMk id="2" creationId="{462D763C-0E6B-4077-B662-FC6941B2F3FA}"/>
          </ac:spMkLst>
        </pc:spChg>
        <pc:spChg chg="mod ord">
          <ac:chgData name="Vladislav Antonyuk" userId="900fcd2f295b9448" providerId="Windows Live" clId="Web-{7E54922B-248D-4210-BA87-40065F1DFCA6}" dt="2022-09-25T11:05:26.475" v="217"/>
          <ac:spMkLst>
            <pc:docMk/>
            <pc:sldMk cId="2395780938" sldId="264"/>
            <ac:spMk id="3" creationId="{0713B359-873E-42B1-B3A9-CBE69C194A10}"/>
          </ac:spMkLst>
        </pc:spChg>
      </pc:sldChg>
      <pc:sldChg chg="modSp mod modClrScheme chgLayout">
        <pc:chgData name="Vladislav Antonyuk" userId="900fcd2f295b9448" providerId="Windows Live" clId="Web-{7E54922B-248D-4210-BA87-40065F1DFCA6}" dt="2022-09-25T11:05:26.475" v="217"/>
        <pc:sldMkLst>
          <pc:docMk/>
          <pc:sldMk cId="299880110" sldId="265"/>
        </pc:sldMkLst>
        <pc:spChg chg="mod ord">
          <ac:chgData name="Vladislav Antonyuk" userId="900fcd2f295b9448" providerId="Windows Live" clId="Web-{7E54922B-248D-4210-BA87-40065F1DFCA6}" dt="2022-09-25T11:05:26.475" v="217"/>
          <ac:spMkLst>
            <pc:docMk/>
            <pc:sldMk cId="299880110" sldId="265"/>
            <ac:spMk id="2" creationId="{96887161-4A23-4809-93E6-25721292D0EE}"/>
          </ac:spMkLst>
        </pc:spChg>
      </pc:sldChg>
      <pc:sldChg chg="modSp mod modClrScheme chgLayout">
        <pc:chgData name="Vladislav Antonyuk" userId="900fcd2f295b9448" providerId="Windows Live" clId="Web-{7E54922B-248D-4210-BA87-40065F1DFCA6}" dt="2022-09-25T11:05:26.475" v="217"/>
        <pc:sldMkLst>
          <pc:docMk/>
          <pc:sldMk cId="557713349" sldId="266"/>
        </pc:sldMkLst>
        <pc:spChg chg="mod ord">
          <ac:chgData name="Vladislav Antonyuk" userId="900fcd2f295b9448" providerId="Windows Live" clId="Web-{7E54922B-248D-4210-BA87-40065F1DFCA6}" dt="2022-09-25T11:05:26.475" v="217"/>
          <ac:spMkLst>
            <pc:docMk/>
            <pc:sldMk cId="557713349" sldId="266"/>
            <ac:spMk id="2" creationId="{144CCBE8-C756-4A31-B09A-FB5AA07E5B57}"/>
          </ac:spMkLst>
        </pc:spChg>
        <pc:spChg chg="mod ord">
          <ac:chgData name="Vladislav Antonyuk" userId="900fcd2f295b9448" providerId="Windows Live" clId="Web-{7E54922B-248D-4210-BA87-40065F1DFCA6}" dt="2022-09-25T11:05:26.475" v="217"/>
          <ac:spMkLst>
            <pc:docMk/>
            <pc:sldMk cId="557713349" sldId="266"/>
            <ac:spMk id="3" creationId="{7C56574D-A756-4BE8-A37A-7F41EDA2027F}"/>
          </ac:spMkLst>
        </pc:spChg>
      </pc:sldChg>
      <pc:sldChg chg="modSp mod modClrScheme chgLayout">
        <pc:chgData name="Vladislav Antonyuk" userId="900fcd2f295b9448" providerId="Windows Live" clId="Web-{7E54922B-248D-4210-BA87-40065F1DFCA6}" dt="2022-09-25T11:05:26.475" v="217"/>
        <pc:sldMkLst>
          <pc:docMk/>
          <pc:sldMk cId="4263714273" sldId="267"/>
        </pc:sldMkLst>
        <pc:spChg chg="mod ord">
          <ac:chgData name="Vladislav Antonyuk" userId="900fcd2f295b9448" providerId="Windows Live" clId="Web-{7E54922B-248D-4210-BA87-40065F1DFCA6}" dt="2022-09-25T11:05:26.475" v="217"/>
          <ac:spMkLst>
            <pc:docMk/>
            <pc:sldMk cId="4263714273" sldId="267"/>
            <ac:spMk id="2" creationId="{7E01B5B7-E88D-40C5-8E78-64217251E533}"/>
          </ac:spMkLst>
        </pc:spChg>
        <pc:spChg chg="mod ord">
          <ac:chgData name="Vladislav Antonyuk" userId="900fcd2f295b9448" providerId="Windows Live" clId="Web-{7E54922B-248D-4210-BA87-40065F1DFCA6}" dt="2022-09-25T11:05:26.475" v="217"/>
          <ac:spMkLst>
            <pc:docMk/>
            <pc:sldMk cId="4263714273" sldId="267"/>
            <ac:spMk id="3" creationId="{A8935022-114A-4962-BCD6-1C970BC74E3D}"/>
          </ac:spMkLst>
        </pc:spChg>
      </pc:sldChg>
      <pc:sldChg chg="addSp delSp modSp mod setBg modClrScheme delDesignElem chgLayout">
        <pc:chgData name="Vladislav Antonyuk" userId="900fcd2f295b9448" providerId="Windows Live" clId="Web-{7E54922B-248D-4210-BA87-40065F1DFCA6}" dt="2022-09-25T11:05:26.475" v="217"/>
        <pc:sldMkLst>
          <pc:docMk/>
          <pc:sldMk cId="925729181" sldId="268"/>
        </pc:sldMkLst>
        <pc:spChg chg="mod ord">
          <ac:chgData name="Vladislav Antonyuk" userId="900fcd2f295b9448" providerId="Windows Live" clId="Web-{7E54922B-248D-4210-BA87-40065F1DFCA6}" dt="2022-09-25T11:05:26.475" v="217"/>
          <ac:spMkLst>
            <pc:docMk/>
            <pc:sldMk cId="925729181" sldId="268"/>
            <ac:spMk id="2" creationId="{CB0CC5C1-C8F3-4248-A096-F70195A18BD4}"/>
          </ac:spMkLst>
        </pc:spChg>
        <pc:spChg chg="add del">
          <ac:chgData name="Vladislav Antonyuk" userId="900fcd2f295b9448" providerId="Windows Live" clId="Web-{7E54922B-248D-4210-BA87-40065F1DFCA6}" dt="2022-09-25T11:05:26.475" v="217"/>
          <ac:spMkLst>
            <pc:docMk/>
            <pc:sldMk cId="925729181" sldId="268"/>
            <ac:spMk id="4103" creationId="{D4771268-CB57-404A-9271-370EB28F6090}"/>
          </ac:spMkLst>
        </pc:spChg>
        <pc:picChg chg="mod">
          <ac:chgData name="Vladislav Antonyuk" userId="900fcd2f295b9448" providerId="Windows Live" clId="Web-{7E54922B-248D-4210-BA87-40065F1DFCA6}" dt="2022-09-25T10:55:31.878" v="94"/>
          <ac:picMkLst>
            <pc:docMk/>
            <pc:sldMk cId="925729181" sldId="268"/>
            <ac:picMk id="4098" creationId="{79C01E60-7E16-4046-8A11-DADD7CB0D0DE}"/>
          </ac:picMkLst>
        </pc:picChg>
      </pc:sldChg>
      <pc:sldChg chg="modSp mod modClrScheme chgLayout">
        <pc:chgData name="Vladislav Antonyuk" userId="900fcd2f295b9448" providerId="Windows Live" clId="Web-{7E54922B-248D-4210-BA87-40065F1DFCA6}" dt="2022-09-25T11:05:26.475" v="217"/>
        <pc:sldMkLst>
          <pc:docMk/>
          <pc:sldMk cId="834616416" sldId="269"/>
        </pc:sldMkLst>
        <pc:spChg chg="mod ord">
          <ac:chgData name="Vladislav Antonyuk" userId="900fcd2f295b9448" providerId="Windows Live" clId="Web-{7E54922B-248D-4210-BA87-40065F1DFCA6}" dt="2022-09-25T11:05:26.475" v="217"/>
          <ac:spMkLst>
            <pc:docMk/>
            <pc:sldMk cId="834616416" sldId="269"/>
            <ac:spMk id="2" creationId="{3D46EB32-9284-4745-9DDF-99FBA07E54ED}"/>
          </ac:spMkLst>
        </pc:spChg>
        <pc:spChg chg="mod ord">
          <ac:chgData name="Vladislav Antonyuk" userId="900fcd2f295b9448" providerId="Windows Live" clId="Web-{7E54922B-248D-4210-BA87-40065F1DFCA6}" dt="2022-09-25T11:05:26.475" v="217"/>
          <ac:spMkLst>
            <pc:docMk/>
            <pc:sldMk cId="834616416" sldId="269"/>
            <ac:spMk id="3" creationId="{48B765B9-0C5C-4DE3-BCA0-4EAA7ECE0450}"/>
          </ac:spMkLst>
        </pc:spChg>
      </pc:sldChg>
      <pc:sldChg chg="modSp mod modClrScheme chgLayout">
        <pc:chgData name="Vladislav Antonyuk" userId="900fcd2f295b9448" providerId="Windows Live" clId="Web-{7E54922B-248D-4210-BA87-40065F1DFCA6}" dt="2022-09-25T11:05:26.475" v="217"/>
        <pc:sldMkLst>
          <pc:docMk/>
          <pc:sldMk cId="181951176" sldId="270"/>
        </pc:sldMkLst>
        <pc:spChg chg="mod ord">
          <ac:chgData name="Vladislav Antonyuk" userId="900fcd2f295b9448" providerId="Windows Live" clId="Web-{7E54922B-248D-4210-BA87-40065F1DFCA6}" dt="2022-09-25T11:05:26.475" v="217"/>
          <ac:spMkLst>
            <pc:docMk/>
            <pc:sldMk cId="181951176" sldId="270"/>
            <ac:spMk id="2" creationId="{8F54FB3B-DFCD-4F66-B556-405D8A730E54}"/>
          </ac:spMkLst>
        </pc:spChg>
        <pc:spChg chg="mod ord">
          <ac:chgData name="Vladislav Antonyuk" userId="900fcd2f295b9448" providerId="Windows Live" clId="Web-{7E54922B-248D-4210-BA87-40065F1DFCA6}" dt="2022-09-25T11:05:26.475" v="217"/>
          <ac:spMkLst>
            <pc:docMk/>
            <pc:sldMk cId="181951176" sldId="270"/>
            <ac:spMk id="3" creationId="{B49CB1C5-082E-4309-B94C-D6BBE5030F8F}"/>
          </ac:spMkLst>
        </pc:spChg>
      </pc:sldChg>
      <pc:sldChg chg="addSp delSp modSp mod setBg modClrScheme delDesignElem chgLayout">
        <pc:chgData name="Vladislav Antonyuk" userId="900fcd2f295b9448" providerId="Windows Live" clId="Web-{7E54922B-248D-4210-BA87-40065F1DFCA6}" dt="2022-09-25T11:05:26.475" v="217"/>
        <pc:sldMkLst>
          <pc:docMk/>
          <pc:sldMk cId="2970874748" sldId="271"/>
        </pc:sldMkLst>
        <pc:spChg chg="mod ord">
          <ac:chgData name="Vladislav Antonyuk" userId="900fcd2f295b9448" providerId="Windows Live" clId="Web-{7E54922B-248D-4210-BA87-40065F1DFCA6}" dt="2022-09-25T11:05:26.475" v="217"/>
          <ac:spMkLst>
            <pc:docMk/>
            <pc:sldMk cId="2970874748" sldId="271"/>
            <ac:spMk id="2" creationId="{5F2D836A-6B8C-44B8-BE6E-0FDBD154081B}"/>
          </ac:spMkLst>
        </pc:spChg>
        <pc:spChg chg="add del">
          <ac:chgData name="Vladislav Antonyuk" userId="900fcd2f295b9448" providerId="Windows Live" clId="Web-{7E54922B-248D-4210-BA87-40065F1DFCA6}" dt="2022-09-25T11:05:26.475" v="217"/>
          <ac:spMkLst>
            <pc:docMk/>
            <pc:sldMk cId="2970874748" sldId="271"/>
            <ac:spMk id="7175" creationId="{D4771268-CB57-404A-9271-370EB28F6090}"/>
          </ac:spMkLst>
        </pc:spChg>
        <pc:picChg chg="mod">
          <ac:chgData name="Vladislav Antonyuk" userId="900fcd2f295b9448" providerId="Windows Live" clId="Web-{7E54922B-248D-4210-BA87-40065F1DFCA6}" dt="2022-09-25T10:55:38.878" v="95"/>
          <ac:picMkLst>
            <pc:docMk/>
            <pc:sldMk cId="2970874748" sldId="271"/>
            <ac:picMk id="7170" creationId="{DB99ED51-E667-48EF-A48B-7AEEFC96B1DF}"/>
          </ac:picMkLst>
        </pc:picChg>
      </pc:sldChg>
      <pc:sldChg chg="modSp mod modClrScheme chgLayout">
        <pc:chgData name="Vladislav Antonyuk" userId="900fcd2f295b9448" providerId="Windows Live" clId="Web-{7E54922B-248D-4210-BA87-40065F1DFCA6}" dt="2022-09-25T11:05:26.475" v="217"/>
        <pc:sldMkLst>
          <pc:docMk/>
          <pc:sldMk cId="1661915141" sldId="272"/>
        </pc:sldMkLst>
        <pc:spChg chg="mod ord">
          <ac:chgData name="Vladislav Antonyuk" userId="900fcd2f295b9448" providerId="Windows Live" clId="Web-{7E54922B-248D-4210-BA87-40065F1DFCA6}" dt="2022-09-25T11:05:26.475" v="217"/>
          <ac:spMkLst>
            <pc:docMk/>
            <pc:sldMk cId="1661915141" sldId="272"/>
            <ac:spMk id="5" creationId="{A3EB58AA-68AC-4AE7-A74E-C2B009D65E58}"/>
          </ac:spMkLst>
        </pc:spChg>
      </pc:sldChg>
      <pc:sldChg chg="modSp mod modClrScheme chgLayout">
        <pc:chgData name="Vladislav Antonyuk" userId="900fcd2f295b9448" providerId="Windows Live" clId="Web-{7E54922B-248D-4210-BA87-40065F1DFCA6}" dt="2022-09-25T11:05:26.475" v="217"/>
        <pc:sldMkLst>
          <pc:docMk/>
          <pc:sldMk cId="3391384702" sldId="273"/>
        </pc:sldMkLst>
        <pc:spChg chg="mod ord">
          <ac:chgData name="Vladislav Antonyuk" userId="900fcd2f295b9448" providerId="Windows Live" clId="Web-{7E54922B-248D-4210-BA87-40065F1DFCA6}" dt="2022-09-25T11:05:26.475" v="217"/>
          <ac:spMkLst>
            <pc:docMk/>
            <pc:sldMk cId="3391384702" sldId="273"/>
            <ac:spMk id="2" creationId="{5A851A34-4124-47D3-8058-2D8358A6C40B}"/>
          </ac:spMkLst>
        </pc:spChg>
        <pc:spChg chg="mod ord">
          <ac:chgData name="Vladislav Antonyuk" userId="900fcd2f295b9448" providerId="Windows Live" clId="Web-{7E54922B-248D-4210-BA87-40065F1DFCA6}" dt="2022-09-25T11:05:26.475" v="217"/>
          <ac:spMkLst>
            <pc:docMk/>
            <pc:sldMk cId="3391384702" sldId="273"/>
            <ac:spMk id="3" creationId="{E48D3B6C-43E4-41BD-8027-073489318B01}"/>
          </ac:spMkLst>
        </pc:spChg>
      </pc:sldChg>
      <pc:sldChg chg="addSp delSp modSp add ord replId">
        <pc:chgData name="Vladislav Antonyuk" userId="900fcd2f295b9448" providerId="Windows Live" clId="Web-{7E54922B-248D-4210-BA87-40065F1DFCA6}" dt="2022-09-25T13:36:52.434" v="1316"/>
        <pc:sldMkLst>
          <pc:docMk/>
          <pc:sldMk cId="2716362934" sldId="274"/>
        </pc:sldMkLst>
        <pc:spChg chg="mod">
          <ac:chgData name="Vladislav Antonyuk" userId="900fcd2f295b9448" providerId="Windows Live" clId="Web-{7E54922B-248D-4210-BA87-40065F1DFCA6}" dt="2022-09-25T11:43:18.503" v="1299" actId="20577"/>
          <ac:spMkLst>
            <pc:docMk/>
            <pc:sldMk cId="2716362934" sldId="274"/>
            <ac:spMk id="4" creationId="{BD61BD58-4738-4F4B-BC20-E5BC92665861}"/>
          </ac:spMkLst>
        </pc:spChg>
        <pc:spChg chg="del">
          <ac:chgData name="Vladislav Antonyuk" userId="900fcd2f295b9448" providerId="Windows Live" clId="Web-{7E54922B-248D-4210-BA87-40065F1DFCA6}" dt="2022-09-25T11:42:59.237" v="1296"/>
          <ac:spMkLst>
            <pc:docMk/>
            <pc:sldMk cId="2716362934" sldId="274"/>
            <ac:spMk id="26" creationId="{D4771268-CB57-404A-9271-370EB28F6090}"/>
          </ac:spMkLst>
        </pc:spChg>
        <pc:spChg chg="add">
          <ac:chgData name="Vladislav Antonyuk" userId="900fcd2f295b9448" providerId="Windows Live" clId="Web-{7E54922B-248D-4210-BA87-40065F1DFCA6}" dt="2022-09-25T11:42:59.237" v="1296"/>
          <ac:spMkLst>
            <pc:docMk/>
            <pc:sldMk cId="2716362934" sldId="274"/>
            <ac:spMk id="31" creationId="{D4771268-CB57-404A-9271-370EB28F6090}"/>
          </ac:spMkLst>
        </pc:spChg>
        <pc:graphicFrameChg chg="add mod modGraphic">
          <ac:chgData name="Vladislav Antonyuk" userId="900fcd2f295b9448" providerId="Windows Live" clId="Web-{7E54922B-248D-4210-BA87-40065F1DFCA6}" dt="2022-09-25T13:36:52.434" v="1316"/>
          <ac:graphicFrameMkLst>
            <pc:docMk/>
            <pc:sldMk cId="2716362934" sldId="274"/>
            <ac:graphicFrameMk id="12" creationId="{117BC69E-144F-1E8E-0A5A-E32FF7B7CC5F}"/>
          </ac:graphicFrameMkLst>
        </pc:graphicFrameChg>
        <pc:graphicFrameChg chg="del">
          <ac:chgData name="Vladislav Antonyuk" userId="900fcd2f295b9448" providerId="Windows Live" clId="Web-{7E54922B-248D-4210-BA87-40065F1DFCA6}" dt="2022-09-25T11:42:51.096" v="1293"/>
          <ac:graphicFrameMkLst>
            <pc:docMk/>
            <pc:sldMk cId="2716362934" sldId="274"/>
            <ac:graphicFrameMk id="1094" creationId="{94615992-CE52-B696-E426-FBD0F9BAF0A7}"/>
          </ac:graphicFrameMkLst>
        </pc:graphicFrameChg>
      </pc:sldChg>
      <pc:sldMasterChg chg="add del addSldLayout delSldLayout">
        <pc:chgData name="Vladislav Antonyuk" userId="900fcd2f295b9448" providerId="Windows Live" clId="Web-{7E54922B-248D-4210-BA87-40065F1DFCA6}" dt="2022-09-25T11:05:26.475" v="217"/>
        <pc:sldMasterMkLst>
          <pc:docMk/>
          <pc:sldMasterMk cId="782422852" sldId="2147483660"/>
        </pc:sldMasterMkLst>
        <pc:sldLayoutChg chg="add del">
          <pc:chgData name="Vladislav Antonyuk" userId="900fcd2f295b9448" providerId="Windows Live" clId="Web-{7E54922B-248D-4210-BA87-40065F1DFCA6}" dt="2022-09-25T11:05:26.475" v="217"/>
          <pc:sldLayoutMkLst>
            <pc:docMk/>
            <pc:sldMasterMk cId="782422852" sldId="2147483660"/>
            <pc:sldLayoutMk cId="1809130827" sldId="2147483661"/>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395789914" sldId="2147483662"/>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3197956260" sldId="2147483663"/>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4201339406" sldId="2147483664"/>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790963024" sldId="2147483665"/>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4119007759" sldId="2147483666"/>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58745304" sldId="2147483667"/>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897457493" sldId="2147483668"/>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2594173587" sldId="2147483669"/>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3050856414" sldId="2147483670"/>
          </pc:sldLayoutMkLst>
        </pc:sldLayoutChg>
        <pc:sldLayoutChg chg="add del">
          <pc:chgData name="Vladislav Antonyuk" userId="900fcd2f295b9448" providerId="Windows Live" clId="Web-{7E54922B-248D-4210-BA87-40065F1DFCA6}" dt="2022-09-25T11:05:26.475" v="217"/>
          <pc:sldLayoutMkLst>
            <pc:docMk/>
            <pc:sldMasterMk cId="782422852" sldId="2147483660"/>
            <pc:sldLayoutMk cId="155401065" sldId="2147483671"/>
          </pc:sldLayoutMkLst>
        </pc:sldLayoutChg>
      </pc:sldMasterChg>
      <pc:sldMasterChg chg="add del addSldLayout delSldLayout modSldLayout">
        <pc:chgData name="Vladislav Antonyuk" userId="900fcd2f295b9448" providerId="Windows Live" clId="Web-{7E54922B-248D-4210-BA87-40065F1DFCA6}" dt="2022-09-25T11:05:26.475" v="217"/>
        <pc:sldMasterMkLst>
          <pc:docMk/>
          <pc:sldMasterMk cId="3064857483" sldId="2147483672"/>
        </pc:sldMasterMkLst>
        <pc:sldLayoutChg chg="add del mod replId">
          <pc:chgData name="Vladislav Antonyuk" userId="900fcd2f295b9448" providerId="Windows Live" clId="Web-{7E54922B-248D-4210-BA87-40065F1DFCA6}" dt="2022-09-25T11:05:26.475" v="217"/>
          <pc:sldLayoutMkLst>
            <pc:docMk/>
            <pc:sldMasterMk cId="3064857483" sldId="2147483672"/>
            <pc:sldLayoutMk cId="4135619860" sldId="2147483673"/>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656712106" sldId="2147483674"/>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511163877" sldId="2147483675"/>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2357953314" sldId="2147483676"/>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719274017" sldId="2147483677"/>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1034585359" sldId="2147483678"/>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527379340" sldId="2147483679"/>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768087786" sldId="2147483680"/>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152530497" sldId="2147483681"/>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3686451361" sldId="2147483682"/>
          </pc:sldLayoutMkLst>
        </pc:sldLayoutChg>
        <pc:sldLayoutChg chg="add del mod replId">
          <pc:chgData name="Vladislav Antonyuk" userId="900fcd2f295b9448" providerId="Windows Live" clId="Web-{7E54922B-248D-4210-BA87-40065F1DFCA6}" dt="2022-09-25T11:05:26.475" v="217"/>
          <pc:sldLayoutMkLst>
            <pc:docMk/>
            <pc:sldMasterMk cId="3064857483" sldId="2147483672"/>
            <pc:sldLayoutMk cId="86681030" sldId="2147483683"/>
          </pc:sldLayoutMkLst>
        </pc:sldLayoutChg>
      </pc:sldMasterChg>
    </pc:docChg>
  </pc:docChgLst>
  <pc:docChgLst>
    <pc:chgData name="Vladislav Antonyuk" userId="900fcd2f295b9448" providerId="Windows Live" clId="Web-{00E04DF9-2E91-4DC0-850F-9606C88A0CC0}"/>
    <pc:docChg chg="sldOrd">
      <pc:chgData name="Vladislav Antonyuk" userId="900fcd2f295b9448" providerId="Windows Live" clId="Web-{00E04DF9-2E91-4DC0-850F-9606C88A0CC0}" dt="2023-11-25T10:57:34.234" v="0"/>
      <pc:docMkLst>
        <pc:docMk/>
      </pc:docMkLst>
      <pc:sldChg chg="ord">
        <pc:chgData name="Vladislav Antonyuk" userId="900fcd2f295b9448" providerId="Windows Live" clId="Web-{00E04DF9-2E91-4DC0-850F-9606C88A0CC0}" dt="2023-11-25T10:57:34.234" v="0"/>
        <pc:sldMkLst>
          <pc:docMk/>
          <pc:sldMk cId="1339717134" sldId="290"/>
        </pc:sldMkLst>
      </pc:sldChg>
    </pc:docChg>
  </pc:docChgLst>
  <pc:docChgLst>
    <pc:chgData name="Vladislav Antonyuk" userId="900fcd2f295b9448" providerId="Windows Live" clId="Web-{EBE297DA-DCE2-48EE-963A-1F511A6683BD}"/>
    <pc:docChg chg="addSld modSld">
      <pc:chgData name="Vladislav Antonyuk" userId="900fcd2f295b9448" providerId="Windows Live" clId="Web-{EBE297DA-DCE2-48EE-963A-1F511A6683BD}" dt="2023-11-23T17:40:20.556" v="27"/>
      <pc:docMkLst>
        <pc:docMk/>
      </pc:docMkLst>
      <pc:sldChg chg="addSp delSp">
        <pc:chgData name="Vladislav Antonyuk" userId="900fcd2f295b9448" providerId="Windows Live" clId="Web-{EBE297DA-DCE2-48EE-963A-1F511A6683BD}" dt="2023-11-23T17:40:20.556" v="27"/>
        <pc:sldMkLst>
          <pc:docMk/>
          <pc:sldMk cId="3391384702" sldId="273"/>
        </pc:sldMkLst>
        <pc:picChg chg="add del">
          <ac:chgData name="Vladislav Antonyuk" userId="900fcd2f295b9448" providerId="Windows Live" clId="Web-{EBE297DA-DCE2-48EE-963A-1F511A6683BD}" dt="2023-11-23T17:40:20.556" v="27"/>
          <ac:picMkLst>
            <pc:docMk/>
            <pc:sldMk cId="3391384702" sldId="273"/>
            <ac:picMk id="5" creationId="{8019A87D-B36A-85AF-BAD7-6153F2A90783}"/>
          </ac:picMkLst>
        </pc:picChg>
      </pc:sldChg>
      <pc:sldChg chg="modSp">
        <pc:chgData name="Vladislav Antonyuk" userId="900fcd2f295b9448" providerId="Windows Live" clId="Web-{EBE297DA-DCE2-48EE-963A-1F511A6683BD}" dt="2023-11-23T17:29:12.826" v="1" actId="20577"/>
        <pc:sldMkLst>
          <pc:docMk/>
          <pc:sldMk cId="1213761686" sldId="292"/>
        </pc:sldMkLst>
        <pc:spChg chg="mod">
          <ac:chgData name="Vladislav Antonyuk" userId="900fcd2f295b9448" providerId="Windows Live" clId="Web-{EBE297DA-DCE2-48EE-963A-1F511A6683BD}" dt="2023-11-23T17:29:12.826" v="1" actId="20577"/>
          <ac:spMkLst>
            <pc:docMk/>
            <pc:sldMk cId="1213761686" sldId="292"/>
            <ac:spMk id="5" creationId="{BEE5C4FF-9A91-C727-66E1-6FDB5B152012}"/>
          </ac:spMkLst>
        </pc:spChg>
      </pc:sldChg>
      <pc:sldChg chg="modSp new">
        <pc:chgData name="Vladislav Antonyuk" userId="900fcd2f295b9448" providerId="Windows Live" clId="Web-{EBE297DA-DCE2-48EE-963A-1F511A6683BD}" dt="2023-11-23T17:36:41.532" v="25" actId="20577"/>
        <pc:sldMkLst>
          <pc:docMk/>
          <pc:sldMk cId="526713299" sldId="294"/>
        </pc:sldMkLst>
        <pc:spChg chg="mod">
          <ac:chgData name="Vladislav Antonyuk" userId="900fcd2f295b9448" providerId="Windows Live" clId="Web-{EBE297DA-DCE2-48EE-963A-1F511A6683BD}" dt="2023-11-23T17:36:41.532" v="25" actId="20577"/>
          <ac:spMkLst>
            <pc:docMk/>
            <pc:sldMk cId="526713299" sldId="294"/>
            <ac:spMk id="2" creationId="{6876BE30-C9EA-3FBC-6053-E5E73468D273}"/>
          </ac:spMkLst>
        </pc:spChg>
        <pc:spChg chg="mod">
          <ac:chgData name="Vladislav Antonyuk" userId="900fcd2f295b9448" providerId="Windows Live" clId="Web-{EBE297DA-DCE2-48EE-963A-1F511A6683BD}" dt="2023-11-23T17:36:34.109" v="21" actId="20577"/>
          <ac:spMkLst>
            <pc:docMk/>
            <pc:sldMk cId="526713299" sldId="294"/>
            <ac:spMk id="3" creationId="{22E9B798-825A-8C58-E029-BA592AB160D7}"/>
          </ac:spMkLst>
        </pc:spChg>
      </pc:sldChg>
    </pc:docChg>
  </pc:docChgLst>
  <pc:docChgLst>
    <pc:chgData name="Vladislav Antonyuk" userId="900fcd2f295b9448" providerId="Windows Live" clId="Web-{99C8E143-77D0-42B7-8165-6082C1D89111}"/>
    <pc:docChg chg="addSld delSld modSld sldOrd addMainMaster delMainMaster">
      <pc:chgData name="Vladislav Antonyuk" userId="900fcd2f295b9448" providerId="Windows Live" clId="Web-{99C8E143-77D0-42B7-8165-6082C1D89111}" dt="2022-10-16T18:11:14.278" v="1498"/>
      <pc:docMkLst>
        <pc:docMk/>
      </pc:docMkLst>
      <pc:sldChg chg="addSp delSp modSp mod modClrScheme delDesignElem chgLayout modNotes">
        <pc:chgData name="Vladislav Antonyuk" userId="900fcd2f295b9448" providerId="Windows Live" clId="Web-{99C8E143-77D0-42B7-8165-6082C1D89111}" dt="2022-10-16T16:55:43.812" v="642"/>
        <pc:sldMkLst>
          <pc:docMk/>
          <pc:sldMk cId="24585226" sldId="256"/>
        </pc:sldMkLst>
        <pc:spChg chg="mod ord">
          <ac:chgData name="Vladislav Antonyuk" userId="900fcd2f295b9448" providerId="Windows Live" clId="Web-{99C8E143-77D0-42B7-8165-6082C1D89111}" dt="2022-10-16T16:48:00.733" v="567"/>
          <ac:spMkLst>
            <pc:docMk/>
            <pc:sldMk cId="24585226" sldId="256"/>
            <ac:spMk id="2" creationId="{8C156E75-BD2D-4D2D-A835-C828A7DA785F}"/>
          </ac:spMkLst>
        </pc:spChg>
        <pc:spChg chg="mod ord">
          <ac:chgData name="Vladislav Antonyuk" userId="900fcd2f295b9448" providerId="Windows Live" clId="Web-{99C8E143-77D0-42B7-8165-6082C1D89111}" dt="2022-10-16T16:48:00.733" v="567"/>
          <ac:spMkLst>
            <pc:docMk/>
            <pc:sldMk cId="24585226" sldId="256"/>
            <ac:spMk id="5" creationId="{FC8F6F1D-F805-B0D2-D864-327EFF6E2C67}"/>
          </ac:spMkLst>
        </pc:spChg>
        <pc:spChg chg="add del">
          <ac:chgData name="Vladislav Antonyuk" userId="900fcd2f295b9448" providerId="Windows Live" clId="Web-{99C8E143-77D0-42B7-8165-6082C1D89111}" dt="2022-10-16T16:48:00.733" v="567"/>
          <ac:spMkLst>
            <pc:docMk/>
            <pc:sldMk cId="24585226" sldId="256"/>
            <ac:spMk id="64" creationId="{A3363022-C969-41E9-8EB2-E4C94908C1FA}"/>
          </ac:spMkLst>
        </pc:spChg>
        <pc:spChg chg="add del">
          <ac:chgData name="Vladislav Antonyuk" userId="900fcd2f295b9448" providerId="Windows Live" clId="Web-{99C8E143-77D0-42B7-8165-6082C1D89111}" dt="2022-10-16T16:48:00.733" v="567"/>
          <ac:spMkLst>
            <pc:docMk/>
            <pc:sldMk cId="24585226" sldId="256"/>
            <ac:spMk id="65" creationId="{8D1AD6B3-BE88-4CEB-BA17-790657CC4729}"/>
          </ac:spMkLst>
        </pc:spChg>
        <pc:grpChg chg="add del">
          <ac:chgData name="Vladislav Antonyuk" userId="900fcd2f295b9448" providerId="Windows Live" clId="Web-{99C8E143-77D0-42B7-8165-6082C1D89111}" dt="2022-10-16T16:48:00.733" v="567"/>
          <ac:grpSpMkLst>
            <pc:docMk/>
            <pc:sldMk cId="24585226" sldId="256"/>
            <ac:grpSpMk id="66" creationId="{89D1390B-7E13-4B4F-9CB2-391063412E54}"/>
          </ac:grpSpMkLst>
        </pc:grpChg>
      </pc:sldChg>
      <pc:sldChg chg="addSp delSp modSp mod modClrScheme delDesignElem chgLayout modNotes">
        <pc:chgData name="Vladislav Antonyuk" userId="900fcd2f295b9448" providerId="Windows Live" clId="Web-{99C8E143-77D0-42B7-8165-6082C1D89111}" dt="2022-10-16T17:01:53.576" v="693"/>
        <pc:sldMkLst>
          <pc:docMk/>
          <pc:sldMk cId="3257380121" sldId="257"/>
        </pc:sldMkLst>
        <pc:spChg chg="mod ord">
          <ac:chgData name="Vladislav Antonyuk" userId="900fcd2f295b9448" providerId="Windows Live" clId="Web-{99C8E143-77D0-42B7-8165-6082C1D89111}" dt="2022-10-16T16:48:00.733" v="567"/>
          <ac:spMkLst>
            <pc:docMk/>
            <pc:sldMk cId="3257380121" sldId="257"/>
            <ac:spMk id="4" creationId="{BD61BD58-4738-4F4B-BC20-E5BC92665861}"/>
          </ac:spMkLst>
        </pc:spChg>
        <pc:spChg chg="add del">
          <ac:chgData name="Vladislav Antonyuk" userId="900fcd2f295b9448" providerId="Windows Live" clId="Web-{99C8E143-77D0-42B7-8165-6082C1D89111}" dt="2022-10-16T16:48:00.733" v="567"/>
          <ac:spMkLst>
            <pc:docMk/>
            <pc:sldMk cId="3257380121" sldId="257"/>
            <ac:spMk id="26" creationId="{D4771268-CB57-404A-9271-370EB28F6090}"/>
          </ac:spMkLst>
        </pc:spChg>
      </pc:sldChg>
      <pc:sldChg chg="addSp delSp modSp mod modClrScheme delDesignElem chgLayout modNotes">
        <pc:chgData name="Vladislav Antonyuk" userId="900fcd2f295b9448" providerId="Windows Live" clId="Web-{99C8E143-77D0-42B7-8165-6082C1D89111}" dt="2022-10-16T16:56:34.721" v="643"/>
        <pc:sldMkLst>
          <pc:docMk/>
          <pc:sldMk cId="3026204642" sldId="259"/>
        </pc:sldMkLst>
        <pc:spChg chg="mod ord">
          <ac:chgData name="Vladislav Antonyuk" userId="900fcd2f295b9448" providerId="Windows Live" clId="Web-{99C8E143-77D0-42B7-8165-6082C1D89111}" dt="2022-10-16T16:48:00.733" v="567"/>
          <ac:spMkLst>
            <pc:docMk/>
            <pc:sldMk cId="3026204642" sldId="259"/>
            <ac:spMk id="2" creationId="{F265D785-B9AF-4923-BB2F-E847E1015E14}"/>
          </ac:spMkLst>
        </pc:spChg>
        <pc:spChg chg="add del">
          <ac:chgData name="Vladislav Antonyuk" userId="900fcd2f295b9448" providerId="Windows Live" clId="Web-{99C8E143-77D0-42B7-8165-6082C1D89111}" dt="2022-10-16T16:48:00.733" v="567"/>
          <ac:spMkLst>
            <pc:docMk/>
            <pc:sldMk cId="3026204642" sldId="259"/>
            <ac:spMk id="9" creationId="{D4771268-CB57-404A-9271-370EB28F6090}"/>
          </ac:spMkLst>
        </pc:spChg>
      </pc:sldChg>
      <pc:sldChg chg="addSp delSp modSp mod modClrScheme delDesignElem chgLayout">
        <pc:chgData name="Vladislav Antonyuk" userId="900fcd2f295b9448" providerId="Windows Live" clId="Web-{99C8E143-77D0-42B7-8165-6082C1D89111}" dt="2022-10-16T16:48:00.733" v="567"/>
        <pc:sldMkLst>
          <pc:docMk/>
          <pc:sldMk cId="764842367" sldId="260"/>
        </pc:sldMkLst>
        <pc:spChg chg="mod ord">
          <ac:chgData name="Vladislav Antonyuk" userId="900fcd2f295b9448" providerId="Windows Live" clId="Web-{99C8E143-77D0-42B7-8165-6082C1D89111}" dt="2022-10-16T16:48:00.733" v="567"/>
          <ac:spMkLst>
            <pc:docMk/>
            <pc:sldMk cId="764842367" sldId="260"/>
            <ac:spMk id="5" creationId="{FE5D14A7-1F23-4D1E-A6D7-7247E80F1347}"/>
          </ac:spMkLst>
        </pc:spChg>
        <pc:spChg chg="add del">
          <ac:chgData name="Vladislav Antonyuk" userId="900fcd2f295b9448" providerId="Windows Live" clId="Web-{99C8E143-77D0-42B7-8165-6082C1D89111}" dt="2022-10-16T16:48:00.733" v="567"/>
          <ac:spMkLst>
            <pc:docMk/>
            <pc:sldMk cId="764842367" sldId="260"/>
            <ac:spMk id="11" creationId="{D4771268-CB57-404A-9271-370EB28F6090}"/>
          </ac:spMkLst>
        </pc:spChg>
      </pc:sldChg>
      <pc:sldChg chg="addSp delSp modSp mod ord modClrScheme delDesignElem chgLayout modNotes">
        <pc:chgData name="Vladislav Antonyuk" userId="900fcd2f295b9448" providerId="Windows Live" clId="Web-{99C8E143-77D0-42B7-8165-6082C1D89111}" dt="2022-10-16T17:25:55.833" v="1147"/>
        <pc:sldMkLst>
          <pc:docMk/>
          <pc:sldMk cId="299880110" sldId="265"/>
        </pc:sldMkLst>
        <pc:spChg chg="mod ord">
          <ac:chgData name="Vladislav Antonyuk" userId="900fcd2f295b9448" providerId="Windows Live" clId="Web-{99C8E143-77D0-42B7-8165-6082C1D89111}" dt="2022-10-16T16:48:00.733" v="567"/>
          <ac:spMkLst>
            <pc:docMk/>
            <pc:sldMk cId="299880110" sldId="265"/>
            <ac:spMk id="2" creationId="{96887161-4A23-4809-93E6-25721292D0EE}"/>
          </ac:spMkLst>
        </pc:spChg>
        <pc:spChg chg="add del">
          <ac:chgData name="Vladislav Antonyuk" userId="900fcd2f295b9448" providerId="Windows Live" clId="Web-{99C8E143-77D0-42B7-8165-6082C1D89111}" dt="2022-10-16T16:48:00.733" v="567"/>
          <ac:spMkLst>
            <pc:docMk/>
            <pc:sldMk cId="299880110" sldId="265"/>
            <ac:spMk id="10" creationId="{D4771268-CB57-404A-9271-370EB28F6090}"/>
          </ac:spMkLst>
        </pc:spChg>
      </pc:sldChg>
      <pc:sldChg chg="addSp delSp modSp mod setBg modClrScheme delDesignElem chgLayout modNotes">
        <pc:chgData name="Vladislav Antonyuk" userId="900fcd2f295b9448" providerId="Windows Live" clId="Web-{99C8E143-77D0-42B7-8165-6082C1D89111}" dt="2022-10-16T16:53:19.291" v="627"/>
        <pc:sldMkLst>
          <pc:docMk/>
          <pc:sldMk cId="925729181" sldId="268"/>
        </pc:sldMkLst>
        <pc:spChg chg="add del mod ord">
          <ac:chgData name="Vladislav Antonyuk" userId="900fcd2f295b9448" providerId="Windows Live" clId="Web-{99C8E143-77D0-42B7-8165-6082C1D89111}" dt="2022-10-16T16:49:14.610" v="571"/>
          <ac:spMkLst>
            <pc:docMk/>
            <pc:sldMk cId="925729181" sldId="268"/>
            <ac:spMk id="2" creationId="{CB0CC5C1-C8F3-4248-A096-F70195A18BD4}"/>
          </ac:spMkLst>
        </pc:spChg>
        <pc:spChg chg="add del mod">
          <ac:chgData name="Vladislav Antonyuk" userId="900fcd2f295b9448" providerId="Windows Live" clId="Web-{99C8E143-77D0-42B7-8165-6082C1D89111}" dt="2022-10-16T16:46:40.433" v="564"/>
          <ac:spMkLst>
            <pc:docMk/>
            <pc:sldMk cId="925729181" sldId="268"/>
            <ac:spMk id="9" creationId="{0F0C94D4-6B7E-7229-8899-F9A100569D45}"/>
          </ac:spMkLst>
        </pc:spChg>
        <pc:spChg chg="add del mod">
          <ac:chgData name="Vladislav Antonyuk" userId="900fcd2f295b9448" providerId="Windows Live" clId="Web-{99C8E143-77D0-42B7-8165-6082C1D89111}" dt="2022-10-16T16:49:18.048" v="573"/>
          <ac:spMkLst>
            <pc:docMk/>
            <pc:sldMk cId="925729181" sldId="268"/>
            <ac:spMk id="11" creationId="{DF1DF8B2-DB5E-3343-7F2A-8CC62B0673C0}"/>
          </ac:spMkLst>
        </pc:spChg>
        <pc:spChg chg="add del">
          <ac:chgData name="Vladislav Antonyuk" userId="900fcd2f295b9448" providerId="Windows Live" clId="Web-{99C8E143-77D0-42B7-8165-6082C1D89111}" dt="2022-10-16T16:49:14.610" v="572"/>
          <ac:spMkLst>
            <pc:docMk/>
            <pc:sldMk cId="925729181" sldId="268"/>
            <ac:spMk id="4103" creationId="{D4771268-CB57-404A-9271-370EB28F6090}"/>
          </ac:spMkLst>
        </pc:spChg>
        <pc:picChg chg="add del mod">
          <ac:chgData name="Vladislav Antonyuk" userId="900fcd2f295b9448" providerId="Windows Live" clId="Web-{99C8E143-77D0-42B7-8165-6082C1D89111}" dt="2022-10-16T16:40:21.825" v="524"/>
          <ac:picMkLst>
            <pc:docMk/>
            <pc:sldMk cId="925729181" sldId="268"/>
            <ac:picMk id="3" creationId="{911DF757-B298-AC19-7CFC-3BFDA075621C}"/>
          </ac:picMkLst>
        </pc:picChg>
        <pc:picChg chg="add del mod">
          <ac:chgData name="Vladislav Antonyuk" userId="900fcd2f295b9448" providerId="Windows Live" clId="Web-{99C8E143-77D0-42B7-8165-6082C1D89111}" dt="2022-10-16T16:44:55.101" v="539"/>
          <ac:picMkLst>
            <pc:docMk/>
            <pc:sldMk cId="925729181" sldId="268"/>
            <ac:picMk id="4" creationId="{7B11B8DF-74A8-0349-A14C-3174B9262148}"/>
          </ac:picMkLst>
        </pc:picChg>
        <pc:picChg chg="add del mod">
          <ac:chgData name="Vladislav Antonyuk" userId="900fcd2f295b9448" providerId="Windows Live" clId="Web-{99C8E143-77D0-42B7-8165-6082C1D89111}" dt="2022-10-16T16:41:22.858" v="528"/>
          <ac:picMkLst>
            <pc:docMk/>
            <pc:sldMk cId="925729181" sldId="268"/>
            <ac:picMk id="5" creationId="{99581D7F-CD39-4A03-9979-FAC24F1A989E}"/>
          </ac:picMkLst>
        </pc:picChg>
        <pc:picChg chg="add mod ord">
          <ac:chgData name="Vladislav Antonyuk" userId="900fcd2f295b9448" providerId="Windows Live" clId="Web-{99C8E143-77D0-42B7-8165-6082C1D89111}" dt="2022-10-16T16:49:34.267" v="576" actId="14100"/>
          <ac:picMkLst>
            <pc:docMk/>
            <pc:sldMk cId="925729181" sldId="268"/>
            <ac:picMk id="6" creationId="{B28380E7-9D37-F905-1941-55D3F642AE85}"/>
          </ac:picMkLst>
        </pc:picChg>
        <pc:picChg chg="add mod">
          <ac:chgData name="Vladislav Antonyuk" userId="900fcd2f295b9448" providerId="Windows Live" clId="Web-{99C8E143-77D0-42B7-8165-6082C1D89111}" dt="2022-10-16T16:49:38.158" v="577" actId="1076"/>
          <ac:picMkLst>
            <pc:docMk/>
            <pc:sldMk cId="925729181" sldId="268"/>
            <ac:picMk id="7" creationId="{22AADDDD-D6DE-2F3B-A260-724BA6431F9A}"/>
          </ac:picMkLst>
        </pc:picChg>
        <pc:picChg chg="mod">
          <ac:chgData name="Vladislav Antonyuk" userId="900fcd2f295b9448" providerId="Windows Live" clId="Web-{99C8E143-77D0-42B7-8165-6082C1D89111}" dt="2022-10-16T16:49:43.455" v="579" actId="14100"/>
          <ac:picMkLst>
            <pc:docMk/>
            <pc:sldMk cId="925729181" sldId="268"/>
            <ac:picMk id="4098" creationId="{79C01E60-7E16-4046-8A11-DADD7CB0D0DE}"/>
          </ac:picMkLst>
        </pc:picChg>
      </pc:sldChg>
      <pc:sldChg chg="addSp delSp modSp mod modClrScheme delDesignElem chgLayout modNotes">
        <pc:chgData name="Vladislav Antonyuk" userId="900fcd2f295b9448" providerId="Windows Live" clId="Web-{99C8E143-77D0-42B7-8165-6082C1D89111}" dt="2022-10-16T18:11:14.278" v="1498"/>
        <pc:sldMkLst>
          <pc:docMk/>
          <pc:sldMk cId="834616416" sldId="269"/>
        </pc:sldMkLst>
        <pc:spChg chg="mod ord">
          <ac:chgData name="Vladislav Antonyuk" userId="900fcd2f295b9448" providerId="Windows Live" clId="Web-{99C8E143-77D0-42B7-8165-6082C1D89111}" dt="2022-10-16T16:48:00.733" v="567"/>
          <ac:spMkLst>
            <pc:docMk/>
            <pc:sldMk cId="834616416" sldId="269"/>
            <ac:spMk id="2" creationId="{3D46EB32-9284-4745-9DDF-99FBA07E54ED}"/>
          </ac:spMkLst>
        </pc:spChg>
        <pc:spChg chg="mod ord">
          <ac:chgData name="Vladislav Antonyuk" userId="900fcd2f295b9448" providerId="Windows Live" clId="Web-{99C8E143-77D0-42B7-8165-6082C1D89111}" dt="2022-10-16T16:48:00.733" v="567"/>
          <ac:spMkLst>
            <pc:docMk/>
            <pc:sldMk cId="834616416" sldId="269"/>
            <ac:spMk id="7" creationId="{48B765B9-0C5C-4DE3-BCA0-4EAA7ECE0450}"/>
          </ac:spMkLst>
        </pc:spChg>
        <pc:cxnChg chg="add del">
          <ac:chgData name="Vladislav Antonyuk" userId="900fcd2f295b9448" providerId="Windows Live" clId="Web-{99C8E143-77D0-42B7-8165-6082C1D89111}" dt="2022-10-16T16:48:00.733" v="567"/>
          <ac:cxnSpMkLst>
            <pc:docMk/>
            <pc:sldMk cId="834616416" sldId="269"/>
            <ac:cxnSpMk id="9" creationId="{A7F400EE-A8A5-48AF-B4D6-291B52C6F0B0}"/>
          </ac:cxnSpMkLst>
        </pc:cxnChg>
      </pc:sldChg>
      <pc:sldChg chg="addSp delSp modSp mod ord modClrScheme delDesignElem chgLayout modNotes">
        <pc:chgData name="Vladislav Antonyuk" userId="900fcd2f295b9448" providerId="Windows Live" clId="Web-{99C8E143-77D0-42B7-8165-6082C1D89111}" dt="2022-10-16T17:04:22.754" v="735"/>
        <pc:sldMkLst>
          <pc:docMk/>
          <pc:sldMk cId="2970874748" sldId="271"/>
        </pc:sldMkLst>
        <pc:spChg chg="mod ord">
          <ac:chgData name="Vladislav Antonyuk" userId="900fcd2f295b9448" providerId="Windows Live" clId="Web-{99C8E143-77D0-42B7-8165-6082C1D89111}" dt="2022-10-16T16:48:00.733" v="567"/>
          <ac:spMkLst>
            <pc:docMk/>
            <pc:sldMk cId="2970874748" sldId="271"/>
            <ac:spMk id="2" creationId="{5F2D836A-6B8C-44B8-BE6E-0FDBD154081B}"/>
          </ac:spMkLst>
        </pc:spChg>
        <pc:spChg chg="add del">
          <ac:chgData name="Vladislav Antonyuk" userId="900fcd2f295b9448" providerId="Windows Live" clId="Web-{99C8E143-77D0-42B7-8165-6082C1D89111}" dt="2022-10-16T16:48:00.733" v="567"/>
          <ac:spMkLst>
            <pc:docMk/>
            <pc:sldMk cId="2970874748" sldId="271"/>
            <ac:spMk id="7175" creationId="{D4771268-CB57-404A-9271-370EB28F6090}"/>
          </ac:spMkLst>
        </pc:spChg>
      </pc:sldChg>
      <pc:sldChg chg="addSp delSp modSp mod modClrScheme delDesignElem chgLayout">
        <pc:chgData name="Vladislav Antonyuk" userId="900fcd2f295b9448" providerId="Windows Live" clId="Web-{99C8E143-77D0-42B7-8165-6082C1D89111}" dt="2022-10-16T16:48:00.733" v="567"/>
        <pc:sldMkLst>
          <pc:docMk/>
          <pc:sldMk cId="3391384702" sldId="273"/>
        </pc:sldMkLst>
        <pc:spChg chg="mod ord">
          <ac:chgData name="Vladislav Antonyuk" userId="900fcd2f295b9448" providerId="Windows Live" clId="Web-{99C8E143-77D0-42B7-8165-6082C1D89111}" dt="2022-10-16T16:48:00.733" v="567"/>
          <ac:spMkLst>
            <pc:docMk/>
            <pc:sldMk cId="3391384702" sldId="273"/>
            <ac:spMk id="2" creationId="{5A851A34-4124-47D3-8058-2D8358A6C40B}"/>
          </ac:spMkLst>
        </pc:spChg>
        <pc:spChg chg="mod ord">
          <ac:chgData name="Vladislav Antonyuk" userId="900fcd2f295b9448" providerId="Windows Live" clId="Web-{99C8E143-77D0-42B7-8165-6082C1D89111}" dt="2022-10-16T16:48:00.733" v="567"/>
          <ac:spMkLst>
            <pc:docMk/>
            <pc:sldMk cId="3391384702" sldId="273"/>
            <ac:spMk id="3" creationId="{E48D3B6C-43E4-41BD-8027-073489318B01}"/>
          </ac:spMkLst>
        </pc:spChg>
        <pc:spChg chg="add del">
          <ac:chgData name="Vladislav Antonyuk" userId="900fcd2f295b9448" providerId="Windows Live" clId="Web-{99C8E143-77D0-42B7-8165-6082C1D89111}" dt="2022-10-16T16:48:00.733" v="567"/>
          <ac:spMkLst>
            <pc:docMk/>
            <pc:sldMk cId="3391384702" sldId="273"/>
            <ac:spMk id="9" creationId="{D1D34770-47A8-402C-AF23-2B653F2D88C1}"/>
          </ac:spMkLst>
        </pc:spChg>
      </pc:sldChg>
      <pc:sldChg chg="addSp delSp modSp mod modClrScheme delDesignElem chgLayout modNotes">
        <pc:chgData name="Vladislav Antonyuk" userId="900fcd2f295b9448" providerId="Windows Live" clId="Web-{99C8E143-77D0-42B7-8165-6082C1D89111}" dt="2022-10-16T17:29:31.826" v="1246"/>
        <pc:sldMkLst>
          <pc:docMk/>
          <pc:sldMk cId="2716362934" sldId="274"/>
        </pc:sldMkLst>
        <pc:spChg chg="mod ord">
          <ac:chgData name="Vladislav Antonyuk" userId="900fcd2f295b9448" providerId="Windows Live" clId="Web-{99C8E143-77D0-42B7-8165-6082C1D89111}" dt="2022-10-16T16:48:00.733" v="567"/>
          <ac:spMkLst>
            <pc:docMk/>
            <pc:sldMk cId="2716362934" sldId="274"/>
            <ac:spMk id="4" creationId="{BD61BD58-4738-4F4B-BC20-E5BC92665861}"/>
          </ac:spMkLst>
        </pc:spChg>
        <pc:spChg chg="add del">
          <ac:chgData name="Vladislav Antonyuk" userId="900fcd2f295b9448" providerId="Windows Live" clId="Web-{99C8E143-77D0-42B7-8165-6082C1D89111}" dt="2022-10-16T16:48:00.733" v="567"/>
          <ac:spMkLst>
            <pc:docMk/>
            <pc:sldMk cId="2716362934" sldId="274"/>
            <ac:spMk id="31" creationId="{D4771268-CB57-404A-9271-370EB28F6090}"/>
          </ac:spMkLst>
        </pc:spChg>
      </pc:sldChg>
      <pc:sldChg chg="addSp delSp modSp mod ord modClrScheme delDesignElem chgLayout modNotes">
        <pc:chgData name="Vladislav Antonyuk" userId="900fcd2f295b9448" providerId="Windows Live" clId="Web-{99C8E143-77D0-42B7-8165-6082C1D89111}" dt="2022-10-16T17:09:17.890" v="830" actId="20577"/>
        <pc:sldMkLst>
          <pc:docMk/>
          <pc:sldMk cId="1192344745" sldId="275"/>
        </pc:sldMkLst>
        <pc:spChg chg="mod ord">
          <ac:chgData name="Vladislav Antonyuk" userId="900fcd2f295b9448" providerId="Windows Live" clId="Web-{99C8E143-77D0-42B7-8165-6082C1D89111}" dt="2022-10-16T16:48:00.733" v="567"/>
          <ac:spMkLst>
            <pc:docMk/>
            <pc:sldMk cId="1192344745" sldId="275"/>
            <ac:spMk id="2" creationId="{5F2D836A-6B8C-44B8-BE6E-0FDBD154081B}"/>
          </ac:spMkLst>
        </pc:spChg>
        <pc:spChg chg="mod ord">
          <ac:chgData name="Vladislav Antonyuk" userId="900fcd2f295b9448" providerId="Windows Live" clId="Web-{99C8E143-77D0-42B7-8165-6082C1D89111}" dt="2022-10-16T17:09:17.890" v="830" actId="20577"/>
          <ac:spMkLst>
            <pc:docMk/>
            <pc:sldMk cId="1192344745" sldId="275"/>
            <ac:spMk id="4" creationId="{E3BB4F3D-68DF-2564-007C-F6F453CAB3BB}"/>
          </ac:spMkLst>
        </pc:spChg>
        <pc:spChg chg="add del">
          <ac:chgData name="Vladislav Antonyuk" userId="900fcd2f295b9448" providerId="Windows Live" clId="Web-{99C8E143-77D0-42B7-8165-6082C1D89111}" dt="2022-10-16T16:48:00.733" v="567"/>
          <ac:spMkLst>
            <pc:docMk/>
            <pc:sldMk cId="1192344745" sldId="275"/>
            <ac:spMk id="7175" creationId="{D4771268-CB57-404A-9271-370EB28F6090}"/>
          </ac:spMkLst>
        </pc:spChg>
        <pc:spChg chg="add del">
          <ac:chgData name="Vladislav Antonyuk" userId="900fcd2f295b9448" providerId="Windows Live" clId="Web-{99C8E143-77D0-42B7-8165-6082C1D89111}" dt="2022-10-16T12:04:45.176" v="92"/>
          <ac:spMkLst>
            <pc:docMk/>
            <pc:sldMk cId="1192344745" sldId="275"/>
            <ac:spMk id="7181" creationId="{C5E6CFF1-2F42-4E10-9A97-F116F46F53FE}"/>
          </ac:spMkLst>
        </pc:spChg>
        <pc:picChg chg="add del">
          <ac:chgData name="Vladislav Antonyuk" userId="900fcd2f295b9448" providerId="Windows Live" clId="Web-{99C8E143-77D0-42B7-8165-6082C1D89111}" dt="2022-10-16T12:04:45.176" v="92"/>
          <ac:picMkLst>
            <pc:docMk/>
            <pc:sldMk cId="1192344745" sldId="275"/>
            <ac:picMk id="7177" creationId="{95E05639-8920-5362-6877-D75BC3579141}"/>
          </ac:picMkLst>
        </pc:picChg>
        <pc:cxnChg chg="add del">
          <ac:chgData name="Vladislav Antonyuk" userId="900fcd2f295b9448" providerId="Windows Live" clId="Web-{99C8E143-77D0-42B7-8165-6082C1D89111}" dt="2022-10-16T12:04:45.176" v="92"/>
          <ac:cxnSpMkLst>
            <pc:docMk/>
            <pc:sldMk cId="1192344745" sldId="275"/>
            <ac:cxnSpMk id="7183" creationId="{67182200-4859-4C8D-BCBB-55B245C28BA3}"/>
          </ac:cxnSpMkLst>
        </pc:cxnChg>
      </pc:sldChg>
      <pc:sldChg chg="addSp delSp modSp mod ord modClrScheme delDesignElem chgLayout">
        <pc:chgData name="Vladislav Antonyuk" userId="900fcd2f295b9448" providerId="Windows Live" clId="Web-{99C8E143-77D0-42B7-8165-6082C1D89111}" dt="2022-10-16T16:48:00.733" v="567"/>
        <pc:sldMkLst>
          <pc:docMk/>
          <pc:sldMk cId="3197363176" sldId="276"/>
        </pc:sldMkLst>
        <pc:spChg chg="mod ord">
          <ac:chgData name="Vladislav Antonyuk" userId="900fcd2f295b9448" providerId="Windows Live" clId="Web-{99C8E143-77D0-42B7-8165-6082C1D89111}" dt="2022-10-16T16:48:00.733" v="567"/>
          <ac:spMkLst>
            <pc:docMk/>
            <pc:sldMk cId="3197363176" sldId="276"/>
            <ac:spMk id="5" creationId="{A3EB58AA-68AC-4AE7-A74E-C2B009D65E58}"/>
          </ac:spMkLst>
        </pc:spChg>
        <pc:spChg chg="add del">
          <ac:chgData name="Vladislav Antonyuk" userId="900fcd2f295b9448" providerId="Windows Live" clId="Web-{99C8E143-77D0-42B7-8165-6082C1D89111}" dt="2022-10-16T16:48:00.733" v="567"/>
          <ac:spMkLst>
            <pc:docMk/>
            <pc:sldMk cId="3197363176" sldId="276"/>
            <ac:spMk id="10" creationId="{A8DB9CD9-59B1-4D73-BC4C-98796A48EF9B}"/>
          </ac:spMkLst>
        </pc:spChg>
        <pc:spChg chg="add del">
          <ac:chgData name="Vladislav Antonyuk" userId="900fcd2f295b9448" providerId="Windows Live" clId="Web-{99C8E143-77D0-42B7-8165-6082C1D89111}" dt="2022-10-16T16:48:00.733" v="567"/>
          <ac:spMkLst>
            <pc:docMk/>
            <pc:sldMk cId="3197363176" sldId="276"/>
            <ac:spMk id="12" creationId="{8874A6A9-41FF-4E33-AFA8-F9F81436A59E}"/>
          </ac:spMkLst>
        </pc:spChg>
        <pc:grpChg chg="add del">
          <ac:chgData name="Vladislav Antonyuk" userId="900fcd2f295b9448" providerId="Windows Live" clId="Web-{99C8E143-77D0-42B7-8165-6082C1D89111}" dt="2022-10-16T16:48:00.733" v="567"/>
          <ac:grpSpMkLst>
            <pc:docMk/>
            <pc:sldMk cId="3197363176" sldId="276"/>
            <ac:grpSpMk id="14" creationId="{721D730E-1F97-4071-B143-B05E6D2599BC}"/>
          </ac:grpSpMkLst>
        </pc:grpChg>
      </pc:sldChg>
      <pc:sldChg chg="addSp delSp modSp mod ord modClrScheme delDesignElem chgLayout modNotes">
        <pc:chgData name="Vladislav Antonyuk" userId="900fcd2f295b9448" providerId="Windows Live" clId="Web-{99C8E143-77D0-42B7-8165-6082C1D89111}" dt="2022-10-16T17:19:04.880" v="1090"/>
        <pc:sldMkLst>
          <pc:docMk/>
          <pc:sldMk cId="3651539526" sldId="277"/>
        </pc:sldMkLst>
        <pc:spChg chg="mod ord">
          <ac:chgData name="Vladislav Antonyuk" userId="900fcd2f295b9448" providerId="Windows Live" clId="Web-{99C8E143-77D0-42B7-8165-6082C1D89111}" dt="2022-10-16T16:48:00.733" v="567"/>
          <ac:spMkLst>
            <pc:docMk/>
            <pc:sldMk cId="3651539526" sldId="277"/>
            <ac:spMk id="5" creationId="{A3EB58AA-68AC-4AE7-A74E-C2B009D65E58}"/>
          </ac:spMkLst>
        </pc:spChg>
        <pc:spChg chg="add del">
          <ac:chgData name="Vladislav Antonyuk" userId="900fcd2f295b9448" providerId="Windows Live" clId="Web-{99C8E143-77D0-42B7-8165-6082C1D89111}" dt="2022-10-16T16:48:00.733" v="567"/>
          <ac:spMkLst>
            <pc:docMk/>
            <pc:sldMk cId="3651539526" sldId="277"/>
            <ac:spMk id="10" creationId="{A8DB9CD9-59B1-4D73-BC4C-98796A48EF9B}"/>
          </ac:spMkLst>
        </pc:spChg>
        <pc:spChg chg="add del">
          <ac:chgData name="Vladislav Antonyuk" userId="900fcd2f295b9448" providerId="Windows Live" clId="Web-{99C8E143-77D0-42B7-8165-6082C1D89111}" dt="2022-10-16T16:48:00.733" v="567"/>
          <ac:spMkLst>
            <pc:docMk/>
            <pc:sldMk cId="3651539526" sldId="277"/>
            <ac:spMk id="12" creationId="{8874A6A9-41FF-4E33-AFA8-F9F81436A59E}"/>
          </ac:spMkLst>
        </pc:spChg>
        <pc:grpChg chg="add del">
          <ac:chgData name="Vladislav Antonyuk" userId="900fcd2f295b9448" providerId="Windows Live" clId="Web-{99C8E143-77D0-42B7-8165-6082C1D89111}" dt="2022-10-16T16:48:00.733" v="567"/>
          <ac:grpSpMkLst>
            <pc:docMk/>
            <pc:sldMk cId="3651539526" sldId="277"/>
            <ac:grpSpMk id="14" creationId="{721D730E-1F97-4071-B143-B05E6D2599BC}"/>
          </ac:grpSpMkLst>
        </pc:grpChg>
      </pc:sldChg>
      <pc:sldChg chg="addSp delSp modSp mod modClrScheme delDesignElem chgLayout">
        <pc:chgData name="Vladislav Antonyuk" userId="900fcd2f295b9448" providerId="Windows Live" clId="Web-{99C8E143-77D0-42B7-8165-6082C1D89111}" dt="2022-10-16T16:48:00.733" v="567"/>
        <pc:sldMkLst>
          <pc:docMk/>
          <pc:sldMk cId="3015957593" sldId="278"/>
        </pc:sldMkLst>
        <pc:spChg chg="mod ord">
          <ac:chgData name="Vladislav Antonyuk" userId="900fcd2f295b9448" providerId="Windows Live" clId="Web-{99C8E143-77D0-42B7-8165-6082C1D89111}" dt="2022-10-16T16:48:00.733" v="567"/>
          <ac:spMkLst>
            <pc:docMk/>
            <pc:sldMk cId="3015957593" sldId="278"/>
            <ac:spMk id="2" creationId="{3D46EB32-9284-4745-9DDF-99FBA07E54ED}"/>
          </ac:spMkLst>
        </pc:spChg>
        <pc:spChg chg="mod ord">
          <ac:chgData name="Vladislav Antonyuk" userId="900fcd2f295b9448" providerId="Windows Live" clId="Web-{99C8E143-77D0-42B7-8165-6082C1D89111}" dt="2022-10-16T16:48:00.733" v="567"/>
          <ac:spMkLst>
            <pc:docMk/>
            <pc:sldMk cId="3015957593" sldId="278"/>
            <ac:spMk id="7" creationId="{48B765B9-0C5C-4DE3-BCA0-4EAA7ECE0450}"/>
          </ac:spMkLst>
        </pc:spChg>
        <pc:cxnChg chg="add del">
          <ac:chgData name="Vladislav Antonyuk" userId="900fcd2f295b9448" providerId="Windows Live" clId="Web-{99C8E143-77D0-42B7-8165-6082C1D89111}" dt="2022-10-16T16:48:00.733" v="567"/>
          <ac:cxnSpMkLst>
            <pc:docMk/>
            <pc:sldMk cId="3015957593" sldId="278"/>
            <ac:cxnSpMk id="9" creationId="{A7F400EE-A8A5-48AF-B4D6-291B52C6F0B0}"/>
          </ac:cxnSpMkLst>
        </pc:cxnChg>
      </pc:sldChg>
      <pc:sldChg chg="addSp delSp modSp mod modClrScheme delDesignElem chgLayout">
        <pc:chgData name="Vladislav Antonyuk" userId="900fcd2f295b9448" providerId="Windows Live" clId="Web-{99C8E143-77D0-42B7-8165-6082C1D89111}" dt="2022-10-16T16:48:00.733" v="567"/>
        <pc:sldMkLst>
          <pc:docMk/>
          <pc:sldMk cId="3185389738" sldId="279"/>
        </pc:sldMkLst>
        <pc:spChg chg="mod ord">
          <ac:chgData name="Vladislav Antonyuk" userId="900fcd2f295b9448" providerId="Windows Live" clId="Web-{99C8E143-77D0-42B7-8165-6082C1D89111}" dt="2022-10-16T16:48:00.733" v="567"/>
          <ac:spMkLst>
            <pc:docMk/>
            <pc:sldMk cId="3185389738" sldId="279"/>
            <ac:spMk id="2" creationId="{3D46EB32-9284-4745-9DDF-99FBA07E54ED}"/>
          </ac:spMkLst>
        </pc:spChg>
        <pc:spChg chg="mod ord">
          <ac:chgData name="Vladislav Antonyuk" userId="900fcd2f295b9448" providerId="Windows Live" clId="Web-{99C8E143-77D0-42B7-8165-6082C1D89111}" dt="2022-10-16T16:48:00.733" v="567"/>
          <ac:spMkLst>
            <pc:docMk/>
            <pc:sldMk cId="3185389738" sldId="279"/>
            <ac:spMk id="7" creationId="{48B765B9-0C5C-4DE3-BCA0-4EAA7ECE0450}"/>
          </ac:spMkLst>
        </pc:spChg>
        <pc:cxnChg chg="add del">
          <ac:chgData name="Vladislav Antonyuk" userId="900fcd2f295b9448" providerId="Windows Live" clId="Web-{99C8E143-77D0-42B7-8165-6082C1D89111}" dt="2022-10-16T16:48:00.733" v="567"/>
          <ac:cxnSpMkLst>
            <pc:docMk/>
            <pc:sldMk cId="3185389738" sldId="279"/>
            <ac:cxnSpMk id="9" creationId="{A7F400EE-A8A5-48AF-B4D6-291B52C6F0B0}"/>
          </ac:cxnSpMkLst>
        </pc:cxnChg>
      </pc:sldChg>
      <pc:sldChg chg="addSp delSp modSp mod modClrScheme delDesignElem chgLayout">
        <pc:chgData name="Vladislav Antonyuk" userId="900fcd2f295b9448" providerId="Windows Live" clId="Web-{99C8E143-77D0-42B7-8165-6082C1D89111}" dt="2022-10-16T16:48:00.733" v="567"/>
        <pc:sldMkLst>
          <pc:docMk/>
          <pc:sldMk cId="4092048520" sldId="280"/>
        </pc:sldMkLst>
        <pc:spChg chg="mod ord">
          <ac:chgData name="Vladislav Antonyuk" userId="900fcd2f295b9448" providerId="Windows Live" clId="Web-{99C8E143-77D0-42B7-8165-6082C1D89111}" dt="2022-10-16T16:48:00.733" v="567"/>
          <ac:spMkLst>
            <pc:docMk/>
            <pc:sldMk cId="4092048520" sldId="280"/>
            <ac:spMk id="2" creationId="{3D46EB32-9284-4745-9DDF-99FBA07E54ED}"/>
          </ac:spMkLst>
        </pc:spChg>
        <pc:spChg chg="mod ord">
          <ac:chgData name="Vladislav Antonyuk" userId="900fcd2f295b9448" providerId="Windows Live" clId="Web-{99C8E143-77D0-42B7-8165-6082C1D89111}" dt="2022-10-16T16:48:00.733" v="567"/>
          <ac:spMkLst>
            <pc:docMk/>
            <pc:sldMk cId="4092048520" sldId="280"/>
            <ac:spMk id="7" creationId="{48B765B9-0C5C-4DE3-BCA0-4EAA7ECE0450}"/>
          </ac:spMkLst>
        </pc:spChg>
        <pc:cxnChg chg="add del">
          <ac:chgData name="Vladislav Antonyuk" userId="900fcd2f295b9448" providerId="Windows Live" clId="Web-{99C8E143-77D0-42B7-8165-6082C1D89111}" dt="2022-10-16T16:48:00.733" v="567"/>
          <ac:cxnSpMkLst>
            <pc:docMk/>
            <pc:sldMk cId="4092048520" sldId="280"/>
            <ac:cxnSpMk id="9" creationId="{A7F400EE-A8A5-48AF-B4D6-291B52C6F0B0}"/>
          </ac:cxnSpMkLst>
        </pc:cxnChg>
      </pc:sldChg>
      <pc:sldChg chg="new del">
        <pc:chgData name="Vladislav Antonyuk" userId="900fcd2f295b9448" providerId="Windows Live" clId="Web-{99C8E143-77D0-42B7-8165-6082C1D89111}" dt="2022-10-16T12:00:06.230" v="60"/>
        <pc:sldMkLst>
          <pc:docMk/>
          <pc:sldMk cId="263182239" sldId="281"/>
        </pc:sldMkLst>
      </pc:sldChg>
      <pc:sldChg chg="addSp delSp modSp add mod replId modClrScheme chgLayout modNotes">
        <pc:chgData name="Vladislav Antonyuk" userId="900fcd2f295b9448" providerId="Windows Live" clId="Web-{99C8E143-77D0-42B7-8165-6082C1D89111}" dt="2022-10-16T17:10:51.081" v="913"/>
        <pc:sldMkLst>
          <pc:docMk/>
          <pc:sldMk cId="675261543" sldId="281"/>
        </pc:sldMkLst>
        <pc:spChg chg="mod ord">
          <ac:chgData name="Vladislav Antonyuk" userId="900fcd2f295b9448" providerId="Windows Live" clId="Web-{99C8E143-77D0-42B7-8165-6082C1D89111}" dt="2022-10-16T16:48:00.733" v="567"/>
          <ac:spMkLst>
            <pc:docMk/>
            <pc:sldMk cId="675261543" sldId="281"/>
            <ac:spMk id="2" creationId="{5F2D836A-6B8C-44B8-BE6E-0FDBD154081B}"/>
          </ac:spMkLst>
        </pc:spChg>
        <pc:spChg chg="del mod">
          <ac:chgData name="Vladislav Antonyuk" userId="900fcd2f295b9448" providerId="Windows Live" clId="Web-{99C8E143-77D0-42B7-8165-6082C1D89111}" dt="2022-10-16T12:01:16.935" v="74"/>
          <ac:spMkLst>
            <pc:docMk/>
            <pc:sldMk cId="675261543" sldId="281"/>
            <ac:spMk id="4" creationId="{E3BB4F3D-68DF-2564-007C-F6F453CAB3BB}"/>
          </ac:spMkLst>
        </pc:spChg>
        <pc:spChg chg="add del">
          <ac:chgData name="Vladislav Antonyuk" userId="900fcd2f295b9448" providerId="Windows Live" clId="Web-{99C8E143-77D0-42B7-8165-6082C1D89111}" dt="2022-10-16T12:01:39.905" v="79"/>
          <ac:spMkLst>
            <pc:docMk/>
            <pc:sldMk cId="675261543" sldId="281"/>
            <ac:spMk id="7175" creationId="{D4771268-CB57-404A-9271-370EB28F6090}"/>
          </ac:spMkLst>
        </pc:spChg>
        <pc:spChg chg="add del">
          <ac:chgData name="Vladislav Antonyuk" userId="900fcd2f295b9448" providerId="Windows Live" clId="Web-{99C8E143-77D0-42B7-8165-6082C1D89111}" dt="2022-10-16T12:01:39.905" v="78"/>
          <ac:spMkLst>
            <pc:docMk/>
            <pc:sldMk cId="675261543" sldId="281"/>
            <ac:spMk id="7180" creationId="{A4AC5506-6312-4701-8D3C-40187889A947}"/>
          </ac:spMkLst>
        </pc:spChg>
        <pc:picChg chg="add mod ord">
          <ac:chgData name="Vladislav Antonyuk" userId="900fcd2f295b9448" providerId="Windows Live" clId="Web-{99C8E143-77D0-42B7-8165-6082C1D89111}" dt="2022-10-16T16:48:00.733" v="567"/>
          <ac:picMkLst>
            <pc:docMk/>
            <pc:sldMk cId="675261543" sldId="281"/>
            <ac:picMk id="3" creationId="{661AF3CF-857C-0788-9AAA-DED622C97DD3}"/>
          </ac:picMkLst>
        </pc:picChg>
      </pc:sldChg>
      <pc:sldChg chg="addSp delSp modSp add mod replId modClrScheme chgLayout modNotes">
        <pc:chgData name="Vladislav Antonyuk" userId="900fcd2f295b9448" providerId="Windows Live" clId="Web-{99C8E143-77D0-42B7-8165-6082C1D89111}" dt="2022-10-16T17:14:09.588" v="978"/>
        <pc:sldMkLst>
          <pc:docMk/>
          <pc:sldMk cId="3427219713" sldId="282"/>
        </pc:sldMkLst>
        <pc:spChg chg="mod ord">
          <ac:chgData name="Vladislav Antonyuk" userId="900fcd2f295b9448" providerId="Windows Live" clId="Web-{99C8E143-77D0-42B7-8165-6082C1D89111}" dt="2022-10-16T16:48:00.733" v="567"/>
          <ac:spMkLst>
            <pc:docMk/>
            <pc:sldMk cId="3427219713" sldId="282"/>
            <ac:spMk id="2" creationId="{5F2D836A-6B8C-44B8-BE6E-0FDBD154081B}"/>
          </ac:spMkLst>
        </pc:spChg>
        <pc:spChg chg="add del mod">
          <ac:chgData name="Vladislav Antonyuk" userId="900fcd2f295b9448" providerId="Windows Live" clId="Web-{99C8E143-77D0-42B7-8165-6082C1D89111}" dt="2022-10-16T12:03:14.876" v="82"/>
          <ac:spMkLst>
            <pc:docMk/>
            <pc:sldMk cId="3427219713" sldId="282"/>
            <ac:spMk id="5" creationId="{CAA747E9-10E0-C318-B1A9-6B31A719B4F0}"/>
          </ac:spMkLst>
        </pc:spChg>
        <pc:picChg chg="del">
          <ac:chgData name="Vladislav Antonyuk" userId="900fcd2f295b9448" providerId="Windows Live" clId="Web-{99C8E143-77D0-42B7-8165-6082C1D89111}" dt="2022-10-16T12:03:11.532" v="81"/>
          <ac:picMkLst>
            <pc:docMk/>
            <pc:sldMk cId="3427219713" sldId="282"/>
            <ac:picMk id="3" creationId="{661AF3CF-857C-0788-9AAA-DED622C97DD3}"/>
          </ac:picMkLst>
        </pc:picChg>
        <pc:picChg chg="add mod ord">
          <ac:chgData name="Vladislav Antonyuk" userId="900fcd2f295b9448" providerId="Windows Live" clId="Web-{99C8E143-77D0-42B7-8165-6082C1D89111}" dt="2022-10-16T16:48:00.733" v="567"/>
          <ac:picMkLst>
            <pc:docMk/>
            <pc:sldMk cId="3427219713" sldId="282"/>
            <ac:picMk id="6" creationId="{B0F3F989-5A65-DE94-8CB2-B1614F3CC829}"/>
          </ac:picMkLst>
        </pc:picChg>
      </pc:sldChg>
      <pc:sldChg chg="addSp delSp modSp add mod replId modClrScheme chgLayout modNotes">
        <pc:chgData name="Vladislav Antonyuk" userId="900fcd2f295b9448" providerId="Windows Live" clId="Web-{99C8E143-77D0-42B7-8165-6082C1D89111}" dt="2022-10-16T17:17:24.720" v="1056"/>
        <pc:sldMkLst>
          <pc:docMk/>
          <pc:sldMk cId="2266703881" sldId="283"/>
        </pc:sldMkLst>
        <pc:spChg chg="mod ord">
          <ac:chgData name="Vladislav Antonyuk" userId="900fcd2f295b9448" providerId="Windows Live" clId="Web-{99C8E143-77D0-42B7-8165-6082C1D89111}" dt="2022-10-16T16:48:00.733" v="567"/>
          <ac:spMkLst>
            <pc:docMk/>
            <pc:sldMk cId="2266703881" sldId="283"/>
            <ac:spMk id="2" creationId="{5F2D836A-6B8C-44B8-BE6E-0FDBD154081B}"/>
          </ac:spMkLst>
        </pc:spChg>
        <pc:spChg chg="add del mod">
          <ac:chgData name="Vladislav Antonyuk" userId="900fcd2f295b9448" providerId="Windows Live" clId="Web-{99C8E143-77D0-42B7-8165-6082C1D89111}" dt="2022-10-16T14:18:31.937" v="95"/>
          <ac:spMkLst>
            <pc:docMk/>
            <pc:sldMk cId="2266703881" sldId="283"/>
            <ac:spMk id="4" creationId="{8A09264F-D85B-6C1E-BFC9-3291A16929A0}"/>
          </ac:spMkLst>
        </pc:spChg>
        <pc:spChg chg="add del">
          <ac:chgData name="Vladislav Antonyuk" userId="900fcd2f295b9448" providerId="Windows Live" clId="Web-{99C8E143-77D0-42B7-8165-6082C1D89111}" dt="2022-10-16T14:26:32.825" v="108"/>
          <ac:spMkLst>
            <pc:docMk/>
            <pc:sldMk cId="2266703881" sldId="283"/>
            <ac:spMk id="10" creationId="{A4AC5506-6312-4701-8D3C-40187889A947}"/>
          </ac:spMkLst>
        </pc:spChg>
        <pc:picChg chg="add mod ord modCrop">
          <ac:chgData name="Vladislav Antonyuk" userId="900fcd2f295b9448" providerId="Windows Live" clId="Web-{99C8E143-77D0-42B7-8165-6082C1D89111}" dt="2022-10-16T16:48:00.733" v="567"/>
          <ac:picMkLst>
            <pc:docMk/>
            <pc:sldMk cId="2266703881" sldId="283"/>
            <ac:picMk id="5" creationId="{7F9E6934-A159-0439-73EF-7B14EE4A0A11}"/>
          </ac:picMkLst>
        </pc:picChg>
        <pc:picChg chg="del">
          <ac:chgData name="Vladislav Antonyuk" userId="900fcd2f295b9448" providerId="Windows Live" clId="Web-{99C8E143-77D0-42B7-8165-6082C1D89111}" dt="2022-10-16T14:18:27.186" v="94"/>
          <ac:picMkLst>
            <pc:docMk/>
            <pc:sldMk cId="2266703881" sldId="283"/>
            <ac:picMk id="6" creationId="{B0F3F989-5A65-DE94-8CB2-B1614F3CC829}"/>
          </ac:picMkLst>
        </pc:picChg>
      </pc:sldChg>
      <pc:sldChg chg="addSp delSp modSp add mod replId setBg modClrScheme addAnim delDesignElem chgLayout modNotes">
        <pc:chgData name="Vladislav Antonyuk" userId="900fcd2f295b9448" providerId="Windows Live" clId="Web-{99C8E143-77D0-42B7-8165-6082C1D89111}" dt="2022-10-16T17:47:10.318" v="1358"/>
        <pc:sldMkLst>
          <pc:docMk/>
          <pc:sldMk cId="4144889338" sldId="284"/>
        </pc:sldMkLst>
        <pc:spChg chg="mod ord">
          <ac:chgData name="Vladislav Antonyuk" userId="900fcd2f295b9448" providerId="Windows Live" clId="Web-{99C8E143-77D0-42B7-8165-6082C1D89111}" dt="2022-10-16T16:48:00.733" v="567"/>
          <ac:spMkLst>
            <pc:docMk/>
            <pc:sldMk cId="4144889338" sldId="284"/>
            <ac:spMk id="5" creationId="{FE5D14A7-1F23-4D1E-A6D7-7247E80F1347}"/>
          </ac:spMkLst>
        </pc:spChg>
        <pc:spChg chg="del">
          <ac:chgData name="Vladislav Antonyuk" userId="900fcd2f295b9448" providerId="Windows Live" clId="Web-{99C8E143-77D0-42B7-8165-6082C1D89111}" dt="2022-10-16T15:49:31.822" v="335"/>
          <ac:spMkLst>
            <pc:docMk/>
            <pc:sldMk cId="4144889338" sldId="284"/>
            <ac:spMk id="11" creationId="{D4771268-CB57-404A-9271-370EB28F6090}"/>
          </ac:spMkLst>
        </pc:spChg>
        <pc:spChg chg="add del">
          <ac:chgData name="Vladislav Antonyuk" userId="900fcd2f295b9448" providerId="Windows Live" clId="Web-{99C8E143-77D0-42B7-8165-6082C1D89111}" dt="2022-10-16T16:48:00.733" v="567"/>
          <ac:spMkLst>
            <pc:docMk/>
            <pc:sldMk cId="4144889338" sldId="284"/>
            <ac:spMk id="16" creationId="{E49CC64F-7275-4E33-961B-0C5CDC439875}"/>
          </ac:spMkLst>
        </pc:spChg>
        <pc:picChg chg="add mod">
          <ac:chgData name="Vladislav Antonyuk" userId="900fcd2f295b9448" providerId="Windows Live" clId="Web-{99C8E143-77D0-42B7-8165-6082C1D89111}" dt="2022-10-16T15:49:31.822" v="335"/>
          <ac:picMkLst>
            <pc:docMk/>
            <pc:sldMk cId="4144889338" sldId="284"/>
            <ac:picMk id="2" creationId="{EF77F9A1-1ECE-33D9-3C7C-8119BD30E0FD}"/>
          </ac:picMkLst>
        </pc:picChg>
        <pc:picChg chg="del">
          <ac:chgData name="Vladislav Antonyuk" userId="900fcd2f295b9448" providerId="Windows Live" clId="Web-{99C8E143-77D0-42B7-8165-6082C1D89111}" dt="2022-10-16T15:48:56.772" v="333"/>
          <ac:picMkLst>
            <pc:docMk/>
            <pc:sldMk cId="4144889338" sldId="284"/>
            <ac:picMk id="6" creationId="{1CED30A6-1FDC-487A-9419-F8101B065C8D}"/>
          </ac:picMkLst>
        </pc:picChg>
      </pc:sldChg>
      <pc:sldChg chg="addSp delSp modSp add mod replId modClrScheme delDesignElem chgLayout modNotes">
        <pc:chgData name="Vladislav Antonyuk" userId="900fcd2f295b9448" providerId="Windows Live" clId="Web-{99C8E143-77D0-42B7-8165-6082C1D89111}" dt="2022-10-16T17:54:14.943" v="1495" actId="1076"/>
        <pc:sldMkLst>
          <pc:docMk/>
          <pc:sldMk cId="2915007262" sldId="285"/>
        </pc:sldMkLst>
        <pc:spChg chg="add mod">
          <ac:chgData name="Vladislav Antonyuk" userId="900fcd2f295b9448" providerId="Windows Live" clId="Web-{99C8E143-77D0-42B7-8165-6082C1D89111}" dt="2022-10-16T17:54:14.943" v="1495" actId="1076"/>
          <ac:spMkLst>
            <pc:docMk/>
            <pc:sldMk cId="2915007262" sldId="285"/>
            <ac:spMk id="4" creationId="{0E0A7F2E-920D-953B-198E-A1238B53A391}"/>
          </ac:spMkLst>
        </pc:spChg>
        <pc:spChg chg="mod ord">
          <ac:chgData name="Vladislav Antonyuk" userId="900fcd2f295b9448" providerId="Windows Live" clId="Web-{99C8E143-77D0-42B7-8165-6082C1D89111}" dt="2022-10-16T16:48:00.733" v="567"/>
          <ac:spMkLst>
            <pc:docMk/>
            <pc:sldMk cId="2915007262" sldId="285"/>
            <ac:spMk id="5" creationId="{FE5D14A7-1F23-4D1E-A6D7-7247E80F1347}"/>
          </ac:spMkLst>
        </pc:spChg>
        <pc:spChg chg="del">
          <ac:chgData name="Vladislav Antonyuk" userId="900fcd2f295b9448" providerId="Windows Live" clId="Web-{99C8E143-77D0-42B7-8165-6082C1D89111}" dt="2022-10-16T16:18:29.870" v="352"/>
          <ac:spMkLst>
            <pc:docMk/>
            <pc:sldMk cId="2915007262" sldId="285"/>
            <ac:spMk id="16" creationId="{E49CC64F-7275-4E33-961B-0C5CDC439875}"/>
          </ac:spMkLst>
        </pc:spChg>
        <pc:spChg chg="add del">
          <ac:chgData name="Vladislav Antonyuk" userId="900fcd2f295b9448" providerId="Windows Live" clId="Web-{99C8E143-77D0-42B7-8165-6082C1D89111}" dt="2022-10-16T16:48:00.733" v="567"/>
          <ac:spMkLst>
            <pc:docMk/>
            <pc:sldMk cId="2915007262" sldId="285"/>
            <ac:spMk id="21" creationId="{E49CC64F-7275-4E33-961B-0C5CDC439875}"/>
          </ac:spMkLst>
        </pc:spChg>
        <pc:picChg chg="add del">
          <ac:chgData name="Vladislav Antonyuk" userId="900fcd2f295b9448" providerId="Windows Live" clId="Web-{99C8E143-77D0-42B7-8165-6082C1D89111}" dt="2022-10-16T16:18:25.948" v="351"/>
          <ac:picMkLst>
            <pc:docMk/>
            <pc:sldMk cId="2915007262" sldId="285"/>
            <ac:picMk id="2" creationId="{EF77F9A1-1ECE-33D9-3C7C-8119BD30E0FD}"/>
          </ac:picMkLst>
        </pc:picChg>
        <pc:picChg chg="add mod">
          <ac:chgData name="Vladislav Antonyuk" userId="900fcd2f295b9448" providerId="Windows Live" clId="Web-{99C8E143-77D0-42B7-8165-6082C1D89111}" dt="2022-10-16T16:18:29.870" v="352"/>
          <ac:picMkLst>
            <pc:docMk/>
            <pc:sldMk cId="2915007262" sldId="285"/>
            <ac:picMk id="3" creationId="{E1EA08B3-FADD-FD44-0DDB-A226C0C11682}"/>
          </ac:picMkLst>
        </pc:picChg>
      </pc:sldChg>
      <pc:sldMasterChg chg="add del addSldLayout delSldLayout">
        <pc:chgData name="Vladislav Antonyuk" userId="900fcd2f295b9448" providerId="Windows Live" clId="Web-{99C8E143-77D0-42B7-8165-6082C1D89111}" dt="2022-10-16T16:48:00.733" v="567"/>
        <pc:sldMasterMkLst>
          <pc:docMk/>
          <pc:sldMasterMk cId="782422852" sldId="2147483660"/>
        </pc:sldMasterMkLst>
        <pc:sldLayoutChg chg="add del">
          <pc:chgData name="Vladislav Antonyuk" userId="900fcd2f295b9448" providerId="Windows Live" clId="Web-{99C8E143-77D0-42B7-8165-6082C1D89111}" dt="2022-10-16T16:48:00.733" v="567"/>
          <pc:sldLayoutMkLst>
            <pc:docMk/>
            <pc:sldMasterMk cId="782422852" sldId="2147483660"/>
            <pc:sldLayoutMk cId="1809130827" sldId="2147483661"/>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395789914" sldId="2147483662"/>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3197956260" sldId="2147483663"/>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4201339406" sldId="2147483664"/>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790963024" sldId="2147483665"/>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4119007759" sldId="2147483666"/>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58745304" sldId="2147483667"/>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897457493" sldId="2147483668"/>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2594173587" sldId="2147483669"/>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3050856414" sldId="2147483670"/>
          </pc:sldLayoutMkLst>
        </pc:sldLayoutChg>
        <pc:sldLayoutChg chg="add del">
          <pc:chgData name="Vladislav Antonyuk" userId="900fcd2f295b9448" providerId="Windows Live" clId="Web-{99C8E143-77D0-42B7-8165-6082C1D89111}" dt="2022-10-16T16:48:00.733" v="567"/>
          <pc:sldLayoutMkLst>
            <pc:docMk/>
            <pc:sldMasterMk cId="782422852" sldId="2147483660"/>
            <pc:sldLayoutMk cId="155401065" sldId="2147483671"/>
          </pc:sldLayoutMkLst>
        </pc:sldLayoutChg>
      </pc:sldMasterChg>
      <pc:sldMasterChg chg="add del addSldLayout delSldLayout modSldLayout">
        <pc:chgData name="Vladislav Antonyuk" userId="900fcd2f295b9448" providerId="Windows Live" clId="Web-{99C8E143-77D0-42B7-8165-6082C1D89111}" dt="2022-10-16T16:48:00.733" v="567"/>
        <pc:sldMasterMkLst>
          <pc:docMk/>
          <pc:sldMasterMk cId="147679827" sldId="2147483672"/>
        </pc:sldMasterMkLst>
        <pc:sldLayoutChg chg="add del mod replId">
          <pc:chgData name="Vladislav Antonyuk" userId="900fcd2f295b9448" providerId="Windows Live" clId="Web-{99C8E143-77D0-42B7-8165-6082C1D89111}" dt="2022-10-16T16:48:00.733" v="567"/>
          <pc:sldLayoutMkLst>
            <pc:docMk/>
            <pc:sldMasterMk cId="147679827" sldId="2147483672"/>
            <pc:sldLayoutMk cId="3434201217" sldId="2147483673"/>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652547961" sldId="2147483674"/>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659206718" sldId="2147483675"/>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577242808" sldId="2147483676"/>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2401565274" sldId="2147483677"/>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555674466" sldId="2147483678"/>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774899647" sldId="2147483679"/>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227702268" sldId="2147483680"/>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3475400202" sldId="2147483681"/>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4066835173" sldId="2147483682"/>
          </pc:sldLayoutMkLst>
        </pc:sldLayoutChg>
        <pc:sldLayoutChg chg="add del mod replId">
          <pc:chgData name="Vladislav Antonyuk" userId="900fcd2f295b9448" providerId="Windows Live" clId="Web-{99C8E143-77D0-42B7-8165-6082C1D89111}" dt="2022-10-16T16:48:00.733" v="567"/>
          <pc:sldLayoutMkLst>
            <pc:docMk/>
            <pc:sldMasterMk cId="147679827" sldId="2147483672"/>
            <pc:sldLayoutMk cId="1322951795" sldId="2147483683"/>
          </pc:sldLayoutMkLst>
        </pc:sldLayoutChg>
      </pc:sldMasterChg>
      <pc:sldMasterChg chg="add del addSldLayout delSldLayout modSldLayout">
        <pc:chgData name="Vladislav Antonyuk" userId="900fcd2f295b9448" providerId="Windows Live" clId="Web-{99C8E143-77D0-42B7-8165-6082C1D89111}" dt="2022-10-16T16:46:43.886" v="565"/>
        <pc:sldMasterMkLst>
          <pc:docMk/>
          <pc:sldMasterMk cId="2217282253" sldId="2147483672"/>
        </pc:sldMasterMkLst>
        <pc:sldLayoutChg chg="add del mod replId">
          <pc:chgData name="Vladislav Antonyuk" userId="900fcd2f295b9448" providerId="Windows Live" clId="Web-{99C8E143-77D0-42B7-8165-6082C1D89111}" dt="2022-10-16T16:46:43.886" v="565"/>
          <pc:sldLayoutMkLst>
            <pc:docMk/>
            <pc:sldMasterMk cId="2217282253" sldId="2147483672"/>
            <pc:sldLayoutMk cId="910222457" sldId="2147483673"/>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987727004" sldId="2147483674"/>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987607469" sldId="2147483675"/>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661842319" sldId="2147483676"/>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470295362" sldId="2147483677"/>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1567281634" sldId="2147483678"/>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402857331" sldId="2147483679"/>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2666778477" sldId="2147483680"/>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171374612" sldId="2147483681"/>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078148148" sldId="2147483682"/>
          </pc:sldLayoutMkLst>
        </pc:sldLayoutChg>
        <pc:sldLayoutChg chg="add del mod replId">
          <pc:chgData name="Vladislav Antonyuk" userId="900fcd2f295b9448" providerId="Windows Live" clId="Web-{99C8E143-77D0-42B7-8165-6082C1D89111}" dt="2022-10-16T16:46:43.886" v="565"/>
          <pc:sldLayoutMkLst>
            <pc:docMk/>
            <pc:sldMasterMk cId="2217282253" sldId="2147483672"/>
            <pc:sldLayoutMk cId="3156152487" sldId="2147483683"/>
          </pc:sldLayoutMkLst>
        </pc:sldLayoutChg>
      </pc:sldMasterChg>
    </pc:docChg>
  </pc:docChgLst>
  <pc:docChgLst>
    <pc:chgData name="Vladislav Antonyuk" userId="900fcd2f295b9448" providerId="LiveId" clId="{ACB2232C-9487-6F49-8093-5D5839762F65}"/>
    <pc:docChg chg="custSel modSld">
      <pc:chgData name="Vladislav Antonyuk" userId="900fcd2f295b9448" providerId="LiveId" clId="{ACB2232C-9487-6F49-8093-5D5839762F65}" dt="2022-10-18T03:14:29.411" v="116" actId="1576"/>
      <pc:docMkLst>
        <pc:docMk/>
      </pc:docMkLst>
      <pc:sldChg chg="modSp">
        <pc:chgData name="Vladislav Antonyuk" userId="900fcd2f295b9448" providerId="LiveId" clId="{ACB2232C-9487-6F49-8093-5D5839762F65}" dt="2022-10-18T03:14:29.411" v="116" actId="1576"/>
        <pc:sldMkLst>
          <pc:docMk/>
          <pc:sldMk cId="3391384702" sldId="273"/>
        </pc:sldMkLst>
        <pc:spChg chg="mod">
          <ac:chgData name="Vladislav Antonyuk" userId="900fcd2f295b9448" providerId="LiveId" clId="{ACB2232C-9487-6F49-8093-5D5839762F65}" dt="2022-10-18T03:14:29.411" v="116" actId="1576"/>
          <ac:spMkLst>
            <pc:docMk/>
            <pc:sldMk cId="3391384702" sldId="273"/>
            <ac:spMk id="3" creationId="{E48D3B6C-43E4-41BD-8027-073489318B01}"/>
          </ac:spMkLst>
        </pc:spChg>
      </pc:sldChg>
      <pc:sldChg chg="modNotesTx">
        <pc:chgData name="Vladislav Antonyuk" userId="900fcd2f295b9448" providerId="LiveId" clId="{ACB2232C-9487-6F49-8093-5D5839762F65}" dt="2022-10-18T03:07:38.871" v="65" actId="20577"/>
        <pc:sldMkLst>
          <pc:docMk/>
          <pc:sldMk cId="2266703881" sldId="283"/>
        </pc:sldMkLst>
      </pc:sldChg>
    </pc:docChg>
  </pc:docChgLst>
  <pc:docChgLst>
    <pc:chgData name="Skrypnyk Rostyslav" userId="818175ae7179d236" providerId="Windows Live" clId="Web-{F10F1045-97C0-4417-919A-076090BB2236}"/>
    <pc:docChg chg="modSld">
      <pc:chgData name="Skrypnyk Rostyslav" userId="818175ae7179d236" providerId="Windows Live" clId="Web-{F10F1045-97C0-4417-919A-076090BB2236}" dt="2023-11-29T15:22:11.161" v="17"/>
      <pc:docMkLst>
        <pc:docMk/>
      </pc:docMkLst>
      <pc:sldChg chg="addSp delSp modSp">
        <pc:chgData name="Skrypnyk Rostyslav" userId="818175ae7179d236" providerId="Windows Live" clId="Web-{F10F1045-97C0-4417-919A-076090BB2236}" dt="2023-11-29T15:22:11.161" v="17"/>
        <pc:sldMkLst>
          <pc:docMk/>
          <pc:sldMk cId="3285121771" sldId="293"/>
        </pc:sldMkLst>
        <pc:spChg chg="mod">
          <ac:chgData name="Skrypnyk Rostyslav" userId="818175ae7179d236" providerId="Windows Live" clId="Web-{F10F1045-97C0-4417-919A-076090BB2236}" dt="2023-11-29T15:22:10.177" v="16" actId="20577"/>
          <ac:spMkLst>
            <pc:docMk/>
            <pc:sldMk cId="3285121771" sldId="293"/>
            <ac:spMk id="2" creationId="{77B23002-7F65-E4C5-EA06-2E4C3D3DFBEA}"/>
          </ac:spMkLst>
        </pc:spChg>
        <pc:spChg chg="del">
          <ac:chgData name="Skrypnyk Rostyslav" userId="818175ae7179d236" providerId="Windows Live" clId="Web-{F10F1045-97C0-4417-919A-076090BB2236}" dt="2023-11-29T15:22:11.161" v="17"/>
          <ac:spMkLst>
            <pc:docMk/>
            <pc:sldMk cId="3285121771" sldId="293"/>
            <ac:spMk id="3" creationId="{853BBC0B-CCDC-BB3F-7978-A405DAF2886A}"/>
          </ac:spMkLst>
        </pc:spChg>
        <pc:picChg chg="add mod ord">
          <ac:chgData name="Skrypnyk Rostyslav" userId="818175ae7179d236" providerId="Windows Live" clId="Web-{F10F1045-97C0-4417-919A-076090BB2236}" dt="2023-11-29T15:22:11.161" v="17"/>
          <ac:picMkLst>
            <pc:docMk/>
            <pc:sldMk cId="3285121771" sldId="293"/>
            <ac:picMk id="4" creationId="{6E0ED16D-82B5-DD23-7C2E-594EE3CC2A9B}"/>
          </ac:picMkLst>
        </pc:picChg>
      </pc:sldChg>
    </pc:docChg>
  </pc:docChgLst>
  <pc:docChgLst>
    <pc:chgData name="Vladislav Antonyuk" userId="900fcd2f295b9448" providerId="LiveId" clId="{DABD1092-3DC6-407D-944C-35438C0329EB}"/>
    <pc:docChg chg="custSel addSld delSld modSld">
      <pc:chgData name="Vladislav Antonyuk" userId="900fcd2f295b9448" providerId="LiveId" clId="{DABD1092-3DC6-407D-944C-35438C0329EB}" dt="2022-10-13T19:34:40.814" v="17" actId="20577"/>
      <pc:docMkLst>
        <pc:docMk/>
      </pc:docMkLst>
      <pc:sldChg chg="modSp mod">
        <pc:chgData name="Vladislav Antonyuk" userId="900fcd2f295b9448" providerId="LiveId" clId="{DABD1092-3DC6-407D-944C-35438C0329EB}" dt="2022-10-13T19:34:15.435" v="7" actId="20577"/>
        <pc:sldMkLst>
          <pc:docMk/>
          <pc:sldMk cId="834616416" sldId="269"/>
        </pc:sldMkLst>
        <pc:spChg chg="mod">
          <ac:chgData name="Vladislav Antonyuk" userId="900fcd2f295b9448" providerId="LiveId" clId="{DABD1092-3DC6-407D-944C-35438C0329EB}" dt="2022-10-13T19:34:15.435" v="7" actId="20577"/>
          <ac:spMkLst>
            <pc:docMk/>
            <pc:sldMk cId="834616416" sldId="269"/>
            <ac:spMk id="2" creationId="{3D46EB32-9284-4745-9DDF-99FBA07E54ED}"/>
          </ac:spMkLst>
        </pc:spChg>
      </pc:sldChg>
      <pc:sldChg chg="modSp mod">
        <pc:chgData name="Vladislav Antonyuk" userId="900fcd2f295b9448" providerId="LiveId" clId="{DABD1092-3DC6-407D-944C-35438C0329EB}" dt="2022-10-13T19:34:22.161" v="12" actId="20577"/>
        <pc:sldMkLst>
          <pc:docMk/>
          <pc:sldMk cId="3015957593" sldId="278"/>
        </pc:sldMkLst>
        <pc:spChg chg="mod">
          <ac:chgData name="Vladislav Antonyuk" userId="900fcd2f295b9448" providerId="LiveId" clId="{DABD1092-3DC6-407D-944C-35438C0329EB}" dt="2022-10-13T19:34:22.161" v="12" actId="20577"/>
          <ac:spMkLst>
            <pc:docMk/>
            <pc:sldMk cId="3015957593" sldId="278"/>
            <ac:spMk id="2" creationId="{3D46EB32-9284-4745-9DDF-99FBA07E54ED}"/>
          </ac:spMkLst>
        </pc:spChg>
      </pc:sldChg>
      <pc:sldChg chg="modSp mod">
        <pc:chgData name="Vladislav Antonyuk" userId="900fcd2f295b9448" providerId="LiveId" clId="{DABD1092-3DC6-407D-944C-35438C0329EB}" dt="2022-10-13T19:34:40.814" v="17" actId="20577"/>
        <pc:sldMkLst>
          <pc:docMk/>
          <pc:sldMk cId="3185389738" sldId="279"/>
        </pc:sldMkLst>
        <pc:spChg chg="mod">
          <ac:chgData name="Vladislav Antonyuk" userId="900fcd2f295b9448" providerId="LiveId" clId="{DABD1092-3DC6-407D-944C-35438C0329EB}" dt="2022-10-13T19:34:40.814" v="17" actId="20577"/>
          <ac:spMkLst>
            <pc:docMk/>
            <pc:sldMk cId="3185389738" sldId="279"/>
            <ac:spMk id="2" creationId="{3D46EB32-9284-4745-9DDF-99FBA07E54ED}"/>
          </ac:spMkLst>
        </pc:spChg>
      </pc:sldChg>
      <pc:sldChg chg="new del">
        <pc:chgData name="Vladislav Antonyuk" userId="900fcd2f295b9448" providerId="LiveId" clId="{DABD1092-3DC6-407D-944C-35438C0329EB}" dt="2022-10-13T19:11:54.465" v="1" actId="2696"/>
        <pc:sldMkLst>
          <pc:docMk/>
          <pc:sldMk cId="1146055972" sldId="281"/>
        </pc:sldMkLst>
      </pc:sldChg>
    </pc:docChg>
  </pc:docChgLst>
  <pc:docChgLst>
    <pc:chgData userId="900fcd2f295b9448" providerId="LiveId" clId="{57C31FC1-29B0-473A-ADCC-68B8417D93D4}"/>
    <pc:docChg chg="undo custSel addSld modSld sldOrd">
      <pc:chgData name="" userId="900fcd2f295b9448" providerId="LiveId" clId="{57C31FC1-29B0-473A-ADCC-68B8417D93D4}" dt="2021-12-22T08:17:30.300" v="1316" actId="20577"/>
      <pc:docMkLst>
        <pc:docMk/>
      </pc:docMkLst>
      <pc:sldChg chg="modSp">
        <pc:chgData name="" userId="900fcd2f295b9448" providerId="LiveId" clId="{57C31FC1-29B0-473A-ADCC-68B8417D93D4}" dt="2021-12-19T21:30:50.576" v="1198" actId="14100"/>
        <pc:sldMkLst>
          <pc:docMk/>
          <pc:sldMk cId="3026204642" sldId="259"/>
        </pc:sldMkLst>
        <pc:spChg chg="mod">
          <ac:chgData name="" userId="900fcd2f295b9448" providerId="LiveId" clId="{57C31FC1-29B0-473A-ADCC-68B8417D93D4}" dt="2021-12-19T21:30:36.332" v="1197" actId="20577"/>
          <ac:spMkLst>
            <pc:docMk/>
            <pc:sldMk cId="3026204642" sldId="259"/>
            <ac:spMk id="2" creationId="{F265D785-B9AF-4923-BB2F-E847E1015E14}"/>
          </ac:spMkLst>
        </pc:spChg>
        <pc:picChg chg="mod">
          <ac:chgData name="" userId="900fcd2f295b9448" providerId="LiveId" clId="{57C31FC1-29B0-473A-ADCC-68B8417D93D4}" dt="2021-12-19T21:30:50.576" v="1198" actId="14100"/>
          <ac:picMkLst>
            <pc:docMk/>
            <pc:sldMk cId="3026204642" sldId="259"/>
            <ac:picMk id="4" creationId="{17643EF1-859D-4622-BB20-74BD5744B8BF}"/>
          </ac:picMkLst>
        </pc:picChg>
      </pc:sldChg>
      <pc:sldChg chg="modSp">
        <pc:chgData name="" userId="900fcd2f295b9448" providerId="LiveId" clId="{57C31FC1-29B0-473A-ADCC-68B8417D93D4}" dt="2021-12-19T13:07:04.737" v="1169" actId="20577"/>
        <pc:sldMkLst>
          <pc:docMk/>
          <pc:sldMk cId="764842367" sldId="260"/>
        </pc:sldMkLst>
        <pc:spChg chg="mod">
          <ac:chgData name="" userId="900fcd2f295b9448" providerId="LiveId" clId="{57C31FC1-29B0-473A-ADCC-68B8417D93D4}" dt="2021-12-19T13:07:04.737" v="1169" actId="20577"/>
          <ac:spMkLst>
            <pc:docMk/>
            <pc:sldMk cId="764842367" sldId="260"/>
            <ac:spMk id="5" creationId="{FE5D14A7-1F23-4D1E-A6D7-7247E80F1347}"/>
          </ac:spMkLst>
        </pc:spChg>
      </pc:sldChg>
      <pc:sldChg chg="addSp delSp modSp">
        <pc:chgData name="" userId="900fcd2f295b9448" providerId="LiveId" clId="{57C31FC1-29B0-473A-ADCC-68B8417D93D4}" dt="2021-12-17T21:33:46.076" v="6" actId="1076"/>
        <pc:sldMkLst>
          <pc:docMk/>
          <pc:sldMk cId="2233665080" sldId="262"/>
        </pc:sldMkLst>
        <pc:spChg chg="add del">
          <ac:chgData name="" userId="900fcd2f295b9448" providerId="LiveId" clId="{57C31FC1-29B0-473A-ADCC-68B8417D93D4}" dt="2021-12-17T21:32:59.758" v="1" actId="478"/>
          <ac:spMkLst>
            <pc:docMk/>
            <pc:sldMk cId="2233665080" sldId="262"/>
            <ac:spMk id="3" creationId="{44A9334D-0479-4371-98DA-CE7419911A57}"/>
          </ac:spMkLst>
        </pc:spChg>
        <pc:picChg chg="add mod">
          <ac:chgData name="" userId="900fcd2f295b9448" providerId="LiveId" clId="{57C31FC1-29B0-473A-ADCC-68B8417D93D4}" dt="2021-12-17T21:33:46.076" v="6" actId="1076"/>
          <ac:picMkLst>
            <pc:docMk/>
            <pc:sldMk cId="2233665080" sldId="262"/>
            <ac:picMk id="4" creationId="{CD3B6A2C-66BE-4407-B0C8-29AF87662368}"/>
          </ac:picMkLst>
        </pc:picChg>
      </pc:sldChg>
      <pc:sldChg chg="modSp">
        <pc:chgData name="" userId="900fcd2f295b9448" providerId="LiveId" clId="{57C31FC1-29B0-473A-ADCC-68B8417D93D4}" dt="2021-12-19T13:06:35.844" v="1158" actId="20577"/>
        <pc:sldMkLst>
          <pc:docMk/>
          <pc:sldMk cId="3535210551" sldId="263"/>
        </pc:sldMkLst>
        <pc:spChg chg="mod">
          <ac:chgData name="" userId="900fcd2f295b9448" providerId="LiveId" clId="{57C31FC1-29B0-473A-ADCC-68B8417D93D4}" dt="2021-12-19T13:06:35.844" v="1158" actId="20577"/>
          <ac:spMkLst>
            <pc:docMk/>
            <pc:sldMk cId="3535210551" sldId="263"/>
            <ac:spMk id="3" creationId="{6CB65225-39DC-4124-BA32-427F06B6B835}"/>
          </ac:spMkLst>
        </pc:spChg>
        <pc:spChg chg="mod">
          <ac:chgData name="" userId="900fcd2f295b9448" providerId="LiveId" clId="{57C31FC1-29B0-473A-ADCC-68B8417D93D4}" dt="2021-12-19T13:04:40.370" v="1118" actId="108"/>
          <ac:spMkLst>
            <pc:docMk/>
            <pc:sldMk cId="3535210551" sldId="263"/>
            <ac:spMk id="4" creationId="{BE3FA166-71BD-4F68-B9BF-D02EA4A853E6}"/>
          </ac:spMkLst>
        </pc:spChg>
      </pc:sldChg>
      <pc:sldChg chg="addSp modSp add">
        <pc:chgData name="" userId="900fcd2f295b9448" providerId="LiveId" clId="{57C31FC1-29B0-473A-ADCC-68B8417D93D4}" dt="2021-12-19T13:04:30.190" v="1117" actId="108"/>
        <pc:sldMkLst>
          <pc:docMk/>
          <pc:sldMk cId="2395780938" sldId="264"/>
        </pc:sldMkLst>
        <pc:spChg chg="mod">
          <ac:chgData name="" userId="900fcd2f295b9448" providerId="LiveId" clId="{57C31FC1-29B0-473A-ADCC-68B8417D93D4}" dt="2021-12-17T21:37:45.661" v="16" actId="20577"/>
          <ac:spMkLst>
            <pc:docMk/>
            <pc:sldMk cId="2395780938" sldId="264"/>
            <ac:spMk id="2" creationId="{462D763C-0E6B-4077-B662-FC6941B2F3FA}"/>
          </ac:spMkLst>
        </pc:spChg>
        <pc:spChg chg="add mod">
          <ac:chgData name="" userId="900fcd2f295b9448" providerId="LiveId" clId="{57C31FC1-29B0-473A-ADCC-68B8417D93D4}" dt="2021-12-19T13:04:30.190" v="1117" actId="108"/>
          <ac:spMkLst>
            <pc:docMk/>
            <pc:sldMk cId="2395780938" sldId="264"/>
            <ac:spMk id="3" creationId="{0713B359-873E-42B1-B3A9-CBE69C194A10}"/>
          </ac:spMkLst>
        </pc:spChg>
      </pc:sldChg>
      <pc:sldChg chg="addSp delSp modSp add ord modNotesTx">
        <pc:chgData name="" userId="900fcd2f295b9448" providerId="LiveId" clId="{57C31FC1-29B0-473A-ADCC-68B8417D93D4}" dt="2021-12-17T22:23:34.857" v="571"/>
        <pc:sldMkLst>
          <pc:docMk/>
          <pc:sldMk cId="299880110" sldId="265"/>
        </pc:sldMkLst>
        <pc:spChg chg="mod">
          <ac:chgData name="" userId="900fcd2f295b9448" providerId="LiveId" clId="{57C31FC1-29B0-473A-ADCC-68B8417D93D4}" dt="2021-12-17T22:06:35.876" v="385" actId="20577"/>
          <ac:spMkLst>
            <pc:docMk/>
            <pc:sldMk cId="299880110" sldId="265"/>
            <ac:spMk id="2" creationId="{96887161-4A23-4809-93E6-25721292D0EE}"/>
          </ac:spMkLst>
        </pc:spChg>
        <pc:spChg chg="del">
          <ac:chgData name="" userId="900fcd2f295b9448" providerId="LiveId" clId="{57C31FC1-29B0-473A-ADCC-68B8417D93D4}" dt="2021-12-17T21:44:41.490" v="89" actId="478"/>
          <ac:spMkLst>
            <pc:docMk/>
            <pc:sldMk cId="299880110" sldId="265"/>
            <ac:spMk id="3" creationId="{20755CDD-9929-49A5-AA5F-6BA60FA3FCFF}"/>
          </ac:spMkLst>
        </pc:spChg>
        <pc:picChg chg="add del">
          <ac:chgData name="" userId="900fcd2f295b9448" providerId="LiveId" clId="{57C31FC1-29B0-473A-ADCC-68B8417D93D4}" dt="2021-12-17T22:06:58.250" v="386" actId="478"/>
          <ac:picMkLst>
            <pc:docMk/>
            <pc:sldMk cId="299880110" sldId="265"/>
            <ac:picMk id="4" creationId="{FACB64DC-9908-4D29-82B3-AED1A38ABD67}"/>
          </ac:picMkLst>
        </pc:picChg>
        <pc:picChg chg="add">
          <ac:chgData name="" userId="900fcd2f295b9448" providerId="LiveId" clId="{57C31FC1-29B0-473A-ADCC-68B8417D93D4}" dt="2021-12-17T22:06:59.395" v="387"/>
          <ac:picMkLst>
            <pc:docMk/>
            <pc:sldMk cId="299880110" sldId="265"/>
            <ac:picMk id="5" creationId="{131613EE-E2E0-414E-A0B1-53B4EA099D37}"/>
          </ac:picMkLst>
        </pc:picChg>
      </pc:sldChg>
      <pc:sldChg chg="addSp delSp modSp add">
        <pc:chgData name="" userId="900fcd2f295b9448" providerId="LiveId" clId="{57C31FC1-29B0-473A-ADCC-68B8417D93D4}" dt="2021-12-19T13:26:43.473" v="1177" actId="12"/>
        <pc:sldMkLst>
          <pc:docMk/>
          <pc:sldMk cId="557713349" sldId="266"/>
        </pc:sldMkLst>
        <pc:spChg chg="mod">
          <ac:chgData name="" userId="900fcd2f295b9448" providerId="LiveId" clId="{57C31FC1-29B0-473A-ADCC-68B8417D93D4}" dt="2021-12-17T21:54:35.876" v="128" actId="20577"/>
          <ac:spMkLst>
            <pc:docMk/>
            <pc:sldMk cId="557713349" sldId="266"/>
            <ac:spMk id="2" creationId="{144CCBE8-C756-4A31-B09A-FB5AA07E5B57}"/>
          </ac:spMkLst>
        </pc:spChg>
        <pc:spChg chg="mod">
          <ac:chgData name="" userId="900fcd2f295b9448" providerId="LiveId" clId="{57C31FC1-29B0-473A-ADCC-68B8417D93D4}" dt="2021-12-19T13:26:43.473" v="1177" actId="12"/>
          <ac:spMkLst>
            <pc:docMk/>
            <pc:sldMk cId="557713349" sldId="266"/>
            <ac:spMk id="3" creationId="{7C56574D-A756-4BE8-A37A-7F41EDA2027F}"/>
          </ac:spMkLst>
        </pc:spChg>
        <pc:spChg chg="add del">
          <ac:chgData name="" userId="900fcd2f295b9448" providerId="LiveId" clId="{57C31FC1-29B0-473A-ADCC-68B8417D93D4}" dt="2021-12-17T21:56:07.560" v="194"/>
          <ac:spMkLst>
            <pc:docMk/>
            <pc:sldMk cId="557713349" sldId="266"/>
            <ac:spMk id="4" creationId="{6AAC9C63-F461-48DC-AA13-6CD3E31BEAC1}"/>
          </ac:spMkLst>
        </pc:spChg>
        <pc:spChg chg="add del">
          <ac:chgData name="" userId="900fcd2f295b9448" providerId="LiveId" clId="{57C31FC1-29B0-473A-ADCC-68B8417D93D4}" dt="2021-12-17T21:56:11.095" v="196"/>
          <ac:spMkLst>
            <pc:docMk/>
            <pc:sldMk cId="557713349" sldId="266"/>
            <ac:spMk id="5" creationId="{F1BB8598-9931-43A5-AB08-CA204E52B209}"/>
          </ac:spMkLst>
        </pc:spChg>
      </pc:sldChg>
      <pc:sldChg chg="addSp delSp modSp add">
        <pc:chgData name="" userId="900fcd2f295b9448" providerId="LiveId" clId="{57C31FC1-29B0-473A-ADCC-68B8417D93D4}" dt="2021-12-19T13:04:00.940" v="1112" actId="404"/>
        <pc:sldMkLst>
          <pc:docMk/>
          <pc:sldMk cId="4263714273" sldId="267"/>
        </pc:sldMkLst>
        <pc:spChg chg="mod">
          <ac:chgData name="" userId="900fcd2f295b9448" providerId="LiveId" clId="{57C31FC1-29B0-473A-ADCC-68B8417D93D4}" dt="2021-12-17T22:04:08.419" v="340" actId="20577"/>
          <ac:spMkLst>
            <pc:docMk/>
            <pc:sldMk cId="4263714273" sldId="267"/>
            <ac:spMk id="2" creationId="{7E01B5B7-E88D-40C5-8E78-64217251E533}"/>
          </ac:spMkLst>
        </pc:spChg>
        <pc:spChg chg="add del mod">
          <ac:chgData name="" userId="900fcd2f295b9448" providerId="LiveId" clId="{57C31FC1-29B0-473A-ADCC-68B8417D93D4}" dt="2021-12-19T13:04:00.940" v="1112" actId="404"/>
          <ac:spMkLst>
            <pc:docMk/>
            <pc:sldMk cId="4263714273" sldId="267"/>
            <ac:spMk id="3" creationId="{A8935022-114A-4962-BCD6-1C970BC74E3D}"/>
          </ac:spMkLst>
        </pc:spChg>
        <pc:spChg chg="add del">
          <ac:chgData name="" userId="900fcd2f295b9448" providerId="LiveId" clId="{57C31FC1-29B0-473A-ADCC-68B8417D93D4}" dt="2021-12-17T22:04:13.461" v="343"/>
          <ac:spMkLst>
            <pc:docMk/>
            <pc:sldMk cId="4263714273" sldId="267"/>
            <ac:spMk id="4" creationId="{337C11F9-B9C7-444D-85C7-7C8F9BF75E06}"/>
          </ac:spMkLst>
        </pc:spChg>
      </pc:sldChg>
      <pc:sldChg chg="addSp delSp modSp add">
        <pc:chgData name="" userId="900fcd2f295b9448" providerId="LiveId" clId="{57C31FC1-29B0-473A-ADCC-68B8417D93D4}" dt="2021-12-17T22:06:00.008" v="364" actId="1076"/>
        <pc:sldMkLst>
          <pc:docMk/>
          <pc:sldMk cId="925729181" sldId="268"/>
        </pc:sldMkLst>
        <pc:spChg chg="mod">
          <ac:chgData name="" userId="900fcd2f295b9448" providerId="LiveId" clId="{57C31FC1-29B0-473A-ADCC-68B8417D93D4}" dt="2021-12-17T22:05:32.767" v="360" actId="20577"/>
          <ac:spMkLst>
            <pc:docMk/>
            <pc:sldMk cId="925729181" sldId="268"/>
            <ac:spMk id="2" creationId="{CB0CC5C1-C8F3-4248-A096-F70195A18BD4}"/>
          </ac:spMkLst>
        </pc:spChg>
        <pc:spChg chg="del">
          <ac:chgData name="" userId="900fcd2f295b9448" providerId="LiveId" clId="{57C31FC1-29B0-473A-ADCC-68B8417D93D4}" dt="2021-12-17T22:05:50.517" v="361" actId="478"/>
          <ac:spMkLst>
            <pc:docMk/>
            <pc:sldMk cId="925729181" sldId="268"/>
            <ac:spMk id="3" creationId="{3B22FA0A-DC51-4F3D-BEFC-6F4C3399EDA0}"/>
          </ac:spMkLst>
        </pc:spChg>
        <pc:picChg chg="add mod">
          <ac:chgData name="" userId="900fcd2f295b9448" providerId="LiveId" clId="{57C31FC1-29B0-473A-ADCC-68B8417D93D4}" dt="2021-12-17T22:06:00.008" v="364" actId="1076"/>
          <ac:picMkLst>
            <pc:docMk/>
            <pc:sldMk cId="925729181" sldId="268"/>
            <ac:picMk id="4098" creationId="{79C01E60-7E16-4046-8A11-DADD7CB0D0DE}"/>
          </ac:picMkLst>
        </pc:picChg>
      </pc:sldChg>
      <pc:sldChg chg="addSp delSp modSp add ord">
        <pc:chgData name="" userId="900fcd2f295b9448" providerId="LiveId" clId="{57C31FC1-29B0-473A-ADCC-68B8417D93D4}" dt="2021-12-19T13:04:21.209" v="1116" actId="108"/>
        <pc:sldMkLst>
          <pc:docMk/>
          <pc:sldMk cId="834616416" sldId="269"/>
        </pc:sldMkLst>
        <pc:spChg chg="mod">
          <ac:chgData name="" userId="900fcd2f295b9448" providerId="LiveId" clId="{57C31FC1-29B0-473A-ADCC-68B8417D93D4}" dt="2021-12-19T11:17:59.860" v="602" actId="20577"/>
          <ac:spMkLst>
            <pc:docMk/>
            <pc:sldMk cId="834616416" sldId="269"/>
            <ac:spMk id="2" creationId="{3D46EB32-9284-4745-9DDF-99FBA07E54ED}"/>
          </ac:spMkLst>
        </pc:spChg>
        <pc:spChg chg="mod">
          <ac:chgData name="" userId="900fcd2f295b9448" providerId="LiveId" clId="{57C31FC1-29B0-473A-ADCC-68B8417D93D4}" dt="2021-12-19T13:04:21.209" v="1116" actId="108"/>
          <ac:spMkLst>
            <pc:docMk/>
            <pc:sldMk cId="834616416" sldId="269"/>
            <ac:spMk id="3" creationId="{48B765B9-0C5C-4DE3-BCA0-4EAA7ECE0450}"/>
          </ac:spMkLst>
        </pc:spChg>
        <pc:spChg chg="add del">
          <ac:chgData name="" userId="900fcd2f295b9448" providerId="LiveId" clId="{57C31FC1-29B0-473A-ADCC-68B8417D93D4}" dt="2021-12-17T22:19:45.621" v="477"/>
          <ac:spMkLst>
            <pc:docMk/>
            <pc:sldMk cId="834616416" sldId="269"/>
            <ac:spMk id="4" creationId="{5CA85F2A-E055-496B-B198-DEABE13B12C8}"/>
          </ac:spMkLst>
        </pc:spChg>
      </pc:sldChg>
      <pc:sldChg chg="addSp delSp modSp add">
        <pc:chgData name="" userId="900fcd2f295b9448" providerId="LiveId" clId="{57C31FC1-29B0-473A-ADCC-68B8417D93D4}" dt="2021-12-19T13:04:12.038" v="1115" actId="404"/>
        <pc:sldMkLst>
          <pc:docMk/>
          <pc:sldMk cId="181951176" sldId="270"/>
        </pc:sldMkLst>
        <pc:spChg chg="mod">
          <ac:chgData name="" userId="900fcd2f295b9448" providerId="LiveId" clId="{57C31FC1-29B0-473A-ADCC-68B8417D93D4}" dt="2021-12-17T22:20:03.893" v="509" actId="20577"/>
          <ac:spMkLst>
            <pc:docMk/>
            <pc:sldMk cId="181951176" sldId="270"/>
            <ac:spMk id="2" creationId="{8F54FB3B-DFCD-4F66-B556-405D8A730E54}"/>
          </ac:spMkLst>
        </pc:spChg>
        <pc:spChg chg="mod">
          <ac:chgData name="" userId="900fcd2f295b9448" providerId="LiveId" clId="{57C31FC1-29B0-473A-ADCC-68B8417D93D4}" dt="2021-12-19T13:04:12.038" v="1115" actId="404"/>
          <ac:spMkLst>
            <pc:docMk/>
            <pc:sldMk cId="181951176" sldId="270"/>
            <ac:spMk id="3" creationId="{B49CB1C5-082E-4309-B94C-D6BBE5030F8F}"/>
          </ac:spMkLst>
        </pc:spChg>
        <pc:spChg chg="add del">
          <ac:chgData name="" userId="900fcd2f295b9448" providerId="LiveId" clId="{57C31FC1-29B0-473A-ADCC-68B8417D93D4}" dt="2021-12-17T22:21:31.085" v="557"/>
          <ac:spMkLst>
            <pc:docMk/>
            <pc:sldMk cId="181951176" sldId="270"/>
            <ac:spMk id="4" creationId="{A044727A-4520-47F8-94EE-A0A29639A1AA}"/>
          </ac:spMkLst>
        </pc:spChg>
      </pc:sldChg>
      <pc:sldChg chg="addSp delSp modSp add">
        <pc:chgData name="" userId="900fcd2f295b9448" providerId="LiveId" clId="{57C31FC1-29B0-473A-ADCC-68B8417D93D4}" dt="2021-12-19T11:16:56.341" v="577" actId="20577"/>
        <pc:sldMkLst>
          <pc:docMk/>
          <pc:sldMk cId="2970874748" sldId="271"/>
        </pc:sldMkLst>
        <pc:spChg chg="mod">
          <ac:chgData name="" userId="900fcd2f295b9448" providerId="LiveId" clId="{57C31FC1-29B0-473A-ADCC-68B8417D93D4}" dt="2021-12-19T11:16:56.341" v="577" actId="20577"/>
          <ac:spMkLst>
            <pc:docMk/>
            <pc:sldMk cId="2970874748" sldId="271"/>
            <ac:spMk id="2" creationId="{5F2D836A-6B8C-44B8-BE6E-0FDBD154081B}"/>
          </ac:spMkLst>
        </pc:spChg>
        <pc:spChg chg="del">
          <ac:chgData name="" userId="900fcd2f295b9448" providerId="LiveId" clId="{57C31FC1-29B0-473A-ADCC-68B8417D93D4}" dt="2021-12-19T11:03:47.113" v="573" actId="478"/>
          <ac:spMkLst>
            <pc:docMk/>
            <pc:sldMk cId="2970874748" sldId="271"/>
            <ac:spMk id="3" creationId="{9B74ADB2-5D5F-4197-8BF2-A11732A07B67}"/>
          </ac:spMkLst>
        </pc:spChg>
        <pc:picChg chg="add mod">
          <ac:chgData name="" userId="900fcd2f295b9448" providerId="LiveId" clId="{57C31FC1-29B0-473A-ADCC-68B8417D93D4}" dt="2021-12-19T11:03:52.721" v="575" actId="1076"/>
          <ac:picMkLst>
            <pc:docMk/>
            <pc:sldMk cId="2970874748" sldId="271"/>
            <ac:picMk id="7170" creationId="{DB99ED51-E667-48EF-A48B-7AEEFC96B1DF}"/>
          </ac:picMkLst>
        </pc:picChg>
      </pc:sldChg>
      <pc:sldChg chg="add">
        <pc:chgData name="" userId="900fcd2f295b9448" providerId="LiveId" clId="{57C31FC1-29B0-473A-ADCC-68B8417D93D4}" dt="2021-12-19T12:45:07.990" v="908"/>
        <pc:sldMkLst>
          <pc:docMk/>
          <pc:sldMk cId="1661915141" sldId="272"/>
        </pc:sldMkLst>
      </pc:sldChg>
      <pc:sldChg chg="modSp add">
        <pc:chgData name="" userId="900fcd2f295b9448" providerId="LiveId" clId="{57C31FC1-29B0-473A-ADCC-68B8417D93D4}" dt="2021-12-22T08:17:30.300" v="1316" actId="20577"/>
        <pc:sldMkLst>
          <pc:docMk/>
          <pc:sldMk cId="3391384702" sldId="273"/>
        </pc:sldMkLst>
        <pc:spChg chg="mod">
          <ac:chgData name="" userId="900fcd2f295b9448" providerId="LiveId" clId="{57C31FC1-29B0-473A-ADCC-68B8417D93D4}" dt="2021-12-22T08:17:30.300" v="1316" actId="20577"/>
          <ac:spMkLst>
            <pc:docMk/>
            <pc:sldMk cId="3391384702" sldId="273"/>
            <ac:spMk id="2" creationId="{5A851A34-4124-47D3-8058-2D8358A6C40B}"/>
          </ac:spMkLst>
        </pc:spChg>
        <pc:spChg chg="mod">
          <ac:chgData name="" userId="900fcd2f295b9448" providerId="LiveId" clId="{57C31FC1-29B0-473A-ADCC-68B8417D93D4}" dt="2021-12-22T08:16:47.483" v="1302" actId="20577"/>
          <ac:spMkLst>
            <pc:docMk/>
            <pc:sldMk cId="3391384702" sldId="273"/>
            <ac:spMk id="3" creationId="{E48D3B6C-43E4-41BD-8027-073489318B01}"/>
          </ac:spMkLst>
        </pc:spChg>
      </pc:sldChg>
    </pc:docChg>
  </pc:docChgLst>
  <pc:docChgLst>
    <pc:chgData name="Vladislav Antonyuk" userId="900fcd2f295b9448" providerId="Windows Live" clId="Web-{586D1C95-82C2-44B0-BF49-43FBB681D13A}"/>
    <pc:docChg chg="addSld delSld modSld">
      <pc:chgData name="Vladislav Antonyuk" userId="900fcd2f295b9448" providerId="Windows Live" clId="Web-{586D1C95-82C2-44B0-BF49-43FBB681D13A}" dt="2022-09-25T14:27:16.028" v="35"/>
      <pc:docMkLst>
        <pc:docMk/>
      </pc:docMkLst>
      <pc:sldChg chg="del">
        <pc:chgData name="Vladislav Antonyuk" userId="900fcd2f295b9448" providerId="Windows Live" clId="Web-{586D1C95-82C2-44B0-BF49-43FBB681D13A}" dt="2022-09-25T14:22:19.273" v="27"/>
        <pc:sldMkLst>
          <pc:docMk/>
          <pc:sldMk cId="3940858295" sldId="258"/>
        </pc:sldMkLst>
      </pc:sldChg>
      <pc:sldChg chg="delSp modSp">
        <pc:chgData name="Vladislav Antonyuk" userId="900fcd2f295b9448" providerId="Windows Live" clId="Web-{586D1C95-82C2-44B0-BF49-43FBB681D13A}" dt="2022-09-25T14:22:50.823" v="34" actId="14100"/>
        <pc:sldMkLst>
          <pc:docMk/>
          <pc:sldMk cId="2716362934" sldId="274"/>
        </pc:sldMkLst>
        <pc:graphicFrameChg chg="del">
          <ac:chgData name="Vladislav Antonyuk" userId="900fcd2f295b9448" providerId="Windows Live" clId="Web-{586D1C95-82C2-44B0-BF49-43FBB681D13A}" dt="2022-09-25T14:03:00.741" v="0"/>
          <ac:graphicFrameMkLst>
            <pc:docMk/>
            <pc:sldMk cId="2716362934" sldId="274"/>
            <ac:graphicFrameMk id="2" creationId="{3F90930C-2838-DFD4-F4C3-6EAB437F33A0}"/>
          </ac:graphicFrameMkLst>
        </pc:graphicFrameChg>
        <pc:graphicFrameChg chg="del">
          <ac:chgData name="Vladislav Antonyuk" userId="900fcd2f295b9448" providerId="Windows Live" clId="Web-{586D1C95-82C2-44B0-BF49-43FBB681D13A}" dt="2022-09-25T14:03:32.230" v="2"/>
          <ac:graphicFrameMkLst>
            <pc:docMk/>
            <pc:sldMk cId="2716362934" sldId="274"/>
            <ac:graphicFrameMk id="3" creationId="{9237D288-36D8-DA1B-7824-6E330B4BBFDC}"/>
          </ac:graphicFrameMkLst>
        </pc:graphicFrameChg>
        <pc:graphicFrameChg chg="del">
          <ac:chgData name="Vladislav Antonyuk" userId="900fcd2f295b9448" providerId="Windows Live" clId="Web-{586D1C95-82C2-44B0-BF49-43FBB681D13A}" dt="2022-09-25T14:03:32.230" v="1"/>
          <ac:graphicFrameMkLst>
            <pc:docMk/>
            <pc:sldMk cId="2716362934" sldId="274"/>
            <ac:graphicFrameMk id="5" creationId="{53D01766-1901-DE35-CD35-B6DF6A4801AF}"/>
          </ac:graphicFrameMkLst>
        </pc:graphicFrameChg>
        <pc:graphicFrameChg chg="del">
          <ac:chgData name="Vladislav Antonyuk" userId="900fcd2f295b9448" providerId="Windows Live" clId="Web-{586D1C95-82C2-44B0-BF49-43FBB681D13A}" dt="2022-09-25T14:04:27.341" v="7"/>
          <ac:graphicFrameMkLst>
            <pc:docMk/>
            <pc:sldMk cId="2716362934" sldId="274"/>
            <ac:graphicFrameMk id="6" creationId="{56F87D12-AE07-007B-B779-BC60CDE7B5B6}"/>
          </ac:graphicFrameMkLst>
        </pc:graphicFrameChg>
        <pc:graphicFrameChg chg="del mod">
          <ac:chgData name="Vladislav Antonyuk" userId="900fcd2f295b9448" providerId="Windows Live" clId="Web-{586D1C95-82C2-44B0-BF49-43FBB681D13A}" dt="2022-09-25T14:04:21.231" v="5"/>
          <ac:graphicFrameMkLst>
            <pc:docMk/>
            <pc:sldMk cId="2716362934" sldId="274"/>
            <ac:graphicFrameMk id="7" creationId="{9B68947A-8FD0-E95E-866A-8206A017799C}"/>
          </ac:graphicFrameMkLst>
        </pc:graphicFrameChg>
        <pc:graphicFrameChg chg="del mod">
          <ac:chgData name="Vladislav Antonyuk" userId="900fcd2f295b9448" providerId="Windows Live" clId="Web-{586D1C95-82C2-44B0-BF49-43FBB681D13A}" dt="2022-09-25T14:05:48.784" v="11"/>
          <ac:graphicFrameMkLst>
            <pc:docMk/>
            <pc:sldMk cId="2716362934" sldId="274"/>
            <ac:graphicFrameMk id="8" creationId="{25E4DBD6-9438-C3B9-4A2C-C674CF5D0FE8}"/>
          </ac:graphicFrameMkLst>
        </pc:graphicFrameChg>
        <pc:graphicFrameChg chg="del mod">
          <ac:chgData name="Vladislav Antonyuk" userId="900fcd2f295b9448" providerId="Windows Live" clId="Web-{586D1C95-82C2-44B0-BF49-43FBB681D13A}" dt="2022-09-25T14:06:46.710" v="13"/>
          <ac:graphicFrameMkLst>
            <pc:docMk/>
            <pc:sldMk cId="2716362934" sldId="274"/>
            <ac:graphicFrameMk id="9" creationId="{5FC91176-A6AD-8712-30CE-5D6B54226634}"/>
          </ac:graphicFrameMkLst>
        </pc:graphicFrameChg>
        <pc:graphicFrameChg chg="del">
          <ac:chgData name="Vladislav Antonyuk" userId="900fcd2f295b9448" providerId="Windows Live" clId="Web-{586D1C95-82C2-44B0-BF49-43FBB681D13A}" dt="2022-09-25T14:09:17.220" v="14"/>
          <ac:graphicFrameMkLst>
            <pc:docMk/>
            <pc:sldMk cId="2716362934" sldId="274"/>
            <ac:graphicFrameMk id="10" creationId="{53538FB3-D5FD-1899-3E23-709DC25C620E}"/>
          </ac:graphicFrameMkLst>
        </pc:graphicFrameChg>
        <pc:graphicFrameChg chg="del mod">
          <ac:chgData name="Vladislav Antonyuk" userId="900fcd2f295b9448" providerId="Windows Live" clId="Web-{586D1C95-82C2-44B0-BF49-43FBB681D13A}" dt="2022-09-25T14:14:20.397" v="21"/>
          <ac:graphicFrameMkLst>
            <pc:docMk/>
            <pc:sldMk cId="2716362934" sldId="274"/>
            <ac:graphicFrameMk id="11" creationId="{8F78D301-AD65-D4D7-1405-4EC76FF48C57}"/>
          </ac:graphicFrameMkLst>
        </pc:graphicFrameChg>
        <pc:graphicFrameChg chg="del mod">
          <ac:chgData name="Vladislav Antonyuk" userId="900fcd2f295b9448" providerId="Windows Live" clId="Web-{586D1C95-82C2-44B0-BF49-43FBB681D13A}" dt="2022-09-25T14:22:22.977" v="28"/>
          <ac:graphicFrameMkLst>
            <pc:docMk/>
            <pc:sldMk cId="2716362934" sldId="274"/>
            <ac:graphicFrameMk id="12" creationId="{117BC69E-144F-1E8E-0A5A-E32FF7B7CC5F}"/>
          </ac:graphicFrameMkLst>
        </pc:graphicFrameChg>
        <pc:graphicFrameChg chg="del mod">
          <ac:chgData name="Vladislav Antonyuk" userId="900fcd2f295b9448" providerId="Windows Live" clId="Web-{586D1C95-82C2-44B0-BF49-43FBB681D13A}" dt="2022-09-25T14:11:23.979" v="19"/>
          <ac:graphicFrameMkLst>
            <pc:docMk/>
            <pc:sldMk cId="2716362934" sldId="274"/>
            <ac:graphicFrameMk id="13" creationId="{6C7823C2-5DBA-AAA1-CECB-6DFC3D9C0DFC}"/>
          </ac:graphicFrameMkLst>
        </pc:graphicFrameChg>
        <pc:graphicFrameChg chg="del mod">
          <ac:chgData name="Vladislav Antonyuk" userId="900fcd2f295b9448" providerId="Windows Live" clId="Web-{586D1C95-82C2-44B0-BF49-43FBB681D13A}" dt="2022-09-25T14:15:51.122" v="24"/>
          <ac:graphicFrameMkLst>
            <pc:docMk/>
            <pc:sldMk cId="2716362934" sldId="274"/>
            <ac:graphicFrameMk id="14" creationId="{0077EA2D-518A-7288-BEB0-0353B74985B2}"/>
          </ac:graphicFrameMkLst>
        </pc:graphicFrameChg>
        <pc:graphicFrameChg chg="mod">
          <ac:chgData name="Vladislav Antonyuk" userId="900fcd2f295b9448" providerId="Windows Live" clId="Web-{586D1C95-82C2-44B0-BF49-43FBB681D13A}" dt="2022-09-25T14:22:50.823" v="34" actId="14100"/>
          <ac:graphicFrameMkLst>
            <pc:docMk/>
            <pc:sldMk cId="2716362934" sldId="274"/>
            <ac:graphicFrameMk id="15" creationId="{AD89FA92-7065-EEA1-E81B-C593FB9A23C2}"/>
          </ac:graphicFrameMkLst>
        </pc:graphicFrameChg>
      </pc:sldChg>
      <pc:sldChg chg="add del replId">
        <pc:chgData name="Vladislav Antonyuk" userId="900fcd2f295b9448" providerId="Windows Live" clId="Web-{586D1C95-82C2-44B0-BF49-43FBB681D13A}" dt="2022-09-25T14:27:16.028" v="35"/>
        <pc:sldMkLst>
          <pc:docMk/>
          <pc:sldMk cId="406032619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10C1B-AA40-450A-A9ED-869906CE4BAA}"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30FFD-BFB9-46F8-82FE-AEB26B7DA55B}" type="slidenum">
              <a:rPr lang="en-US" smtClean="0"/>
              <a:t>‹#›</a:t>
            </a:fld>
            <a:endParaRPr lang="en-US"/>
          </a:p>
        </p:txBody>
      </p:sp>
    </p:spTree>
    <p:extLst>
      <p:ext uri="{BB962C8B-B14F-4D97-AF65-F5344CB8AC3E}">
        <p14:creationId xmlns:p14="http://schemas.microsoft.com/office/powerpoint/2010/main" val="2698400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 everybody! My name is Vladislav. I am a Software developer. Despite I mostly work on ASP.NET projects, I also enjoy developing cross-platform applications. Today we will talk about .NET MAUI.</a:t>
            </a:r>
          </a:p>
        </p:txBody>
      </p:sp>
      <p:sp>
        <p:nvSpPr>
          <p:cNvPr id="4" name="Slide Number Placeholder 3"/>
          <p:cNvSpPr>
            <a:spLocks noGrp="1"/>
          </p:cNvSpPr>
          <p:nvPr>
            <p:ph type="sldNum" sz="quarter" idx="5"/>
          </p:nvPr>
        </p:nvSpPr>
        <p:spPr/>
        <p:txBody>
          <a:bodyPr/>
          <a:lstStyle/>
          <a:p>
            <a:fld id="{B0830FFD-BFB9-46F8-82FE-AEB26B7DA55B}" type="slidenum">
              <a:rPr lang="en-US" smtClean="0"/>
              <a:t>1</a:t>
            </a:fld>
            <a:endParaRPr lang="en-US"/>
          </a:p>
        </p:txBody>
      </p:sp>
    </p:spTree>
    <p:extLst>
      <p:ext uri="{BB962C8B-B14F-4D97-AF65-F5344CB8AC3E}">
        <p14:creationId xmlns:p14="http://schemas.microsoft.com/office/powerpoint/2010/main" val="3881508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11</a:t>
            </a:fld>
            <a:endParaRPr lang="en-US"/>
          </a:p>
        </p:txBody>
      </p:sp>
    </p:spTree>
    <p:extLst>
      <p:ext uri="{BB962C8B-B14F-4D97-AF65-F5344CB8AC3E}">
        <p14:creationId xmlns:p14="http://schemas.microsoft.com/office/powerpoint/2010/main" val="2074484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12</a:t>
            </a:fld>
            <a:endParaRPr lang="en-US"/>
          </a:p>
        </p:txBody>
      </p:sp>
    </p:spTree>
    <p:extLst>
      <p:ext uri="{BB962C8B-B14F-4D97-AF65-F5344CB8AC3E}">
        <p14:creationId xmlns:p14="http://schemas.microsoft.com/office/powerpoint/2010/main" val="3172484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13</a:t>
            </a:fld>
            <a:endParaRPr lang="en-US"/>
          </a:p>
        </p:txBody>
      </p:sp>
    </p:spTree>
    <p:extLst>
      <p:ext uri="{BB962C8B-B14F-4D97-AF65-F5344CB8AC3E}">
        <p14:creationId xmlns:p14="http://schemas.microsoft.com/office/powerpoint/2010/main" val="343787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14</a:t>
            </a:fld>
            <a:endParaRPr lang="en-US"/>
          </a:p>
        </p:txBody>
      </p:sp>
    </p:spTree>
    <p:extLst>
      <p:ext uri="{BB962C8B-B14F-4D97-AF65-F5344CB8AC3E}">
        <p14:creationId xmlns:p14="http://schemas.microsoft.com/office/powerpoint/2010/main" val="996514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15</a:t>
            </a:fld>
            <a:endParaRPr lang="en-US"/>
          </a:p>
        </p:txBody>
      </p:sp>
    </p:spTree>
    <p:extLst>
      <p:ext uri="{BB962C8B-B14F-4D97-AF65-F5344CB8AC3E}">
        <p14:creationId xmlns:p14="http://schemas.microsoft.com/office/powerpoint/2010/main" val="841418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16</a:t>
            </a:fld>
            <a:endParaRPr lang="en-US"/>
          </a:p>
        </p:txBody>
      </p:sp>
    </p:spTree>
    <p:extLst>
      <p:ext uri="{BB962C8B-B14F-4D97-AF65-F5344CB8AC3E}">
        <p14:creationId xmlns:p14="http://schemas.microsoft.com/office/powerpoint/2010/main" val="143708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b="1" i="0" dirty="0">
                <a:solidFill>
                  <a:srgbClr val="424242"/>
                </a:solidFill>
                <a:effectLst/>
                <a:latin typeface="Roboto" panose="02000000000000000000" pitchFamily="2" charset="0"/>
              </a:rPr>
              <a:t>Подорож - це не просто досягнення пункту призначення; це досвід, пізнання та спогади, які ви створюєте по дорозі. З додатком </a:t>
            </a:r>
            <a:r>
              <a:rPr lang="en-US" b="1" i="0" dirty="0">
                <a:solidFill>
                  <a:srgbClr val="424242"/>
                </a:solidFill>
                <a:effectLst/>
                <a:latin typeface="Roboto" panose="02000000000000000000" pitchFamily="2" charset="0"/>
              </a:rPr>
              <a:t>World Explorer </a:t>
            </a:r>
            <a:r>
              <a:rPr lang="uk-UA" b="1" i="0" dirty="0">
                <a:solidFill>
                  <a:srgbClr val="424242"/>
                </a:solidFill>
                <a:effectLst/>
                <a:latin typeface="Roboto" panose="02000000000000000000" pitchFamily="2" charset="0"/>
              </a:rPr>
              <a:t>ви можете додати персонального гіда у свою кишеню простим натисканням кнопки. Використовуйте потужність штучного інтелекту, щоб відкрити секрети будь-якого місця у всьому світі.</a:t>
            </a:r>
          </a:p>
        </p:txBody>
      </p:sp>
      <p:sp>
        <p:nvSpPr>
          <p:cNvPr id="4" name="Slide Number Placeholder 3"/>
          <p:cNvSpPr>
            <a:spLocks noGrp="1"/>
          </p:cNvSpPr>
          <p:nvPr>
            <p:ph type="sldNum" sz="quarter" idx="5"/>
          </p:nvPr>
        </p:nvSpPr>
        <p:spPr/>
        <p:txBody>
          <a:bodyPr/>
          <a:lstStyle/>
          <a:p>
            <a:fld id="{B0830FFD-BFB9-46F8-82FE-AEB26B7DA55B}" type="slidenum">
              <a:rPr lang="en-US" smtClean="0"/>
              <a:t>2</a:t>
            </a:fld>
            <a:endParaRPr lang="en-US"/>
          </a:p>
        </p:txBody>
      </p:sp>
    </p:spTree>
    <p:extLst>
      <p:ext uri="{BB962C8B-B14F-4D97-AF65-F5344CB8AC3E}">
        <p14:creationId xmlns:p14="http://schemas.microsoft.com/office/powerpoint/2010/main" val="354529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err="1"/>
              <a:t>Який</a:t>
            </a:r>
            <a:r>
              <a:rPr lang="ru-RU" b="1" dirty="0"/>
              <a:t> </a:t>
            </a:r>
            <a:r>
              <a:rPr lang="ru-RU" b="1" dirty="0" err="1"/>
              <a:t>варіант</a:t>
            </a:r>
            <a:r>
              <a:rPr lang="ru-RU" b="1" dirty="0"/>
              <a:t> </a:t>
            </a:r>
            <a:r>
              <a:rPr lang="ru-RU" b="1" dirty="0" err="1"/>
              <a:t>краще</a:t>
            </a:r>
            <a:r>
              <a:rPr lang="ru-RU" b="1" dirty="0"/>
              <a:t>?</a:t>
            </a:r>
            <a:br>
              <a:rPr lang="ru-RU" dirty="0"/>
            </a:br>
            <a:r>
              <a:rPr lang="ru-RU" dirty="0"/>
              <a:t>Не </a:t>
            </a:r>
            <a:r>
              <a:rPr lang="ru-RU" dirty="0" err="1"/>
              <a:t>можна</a:t>
            </a:r>
            <a:r>
              <a:rPr lang="ru-RU" dirty="0"/>
              <a:t> однозначно </a:t>
            </a:r>
            <a:r>
              <a:rPr lang="ru-RU" dirty="0" err="1"/>
              <a:t>сказати</a:t>
            </a:r>
            <a:r>
              <a:rPr lang="ru-RU" dirty="0"/>
              <a:t>, </a:t>
            </a:r>
            <a:r>
              <a:rPr lang="ru-RU" dirty="0" err="1"/>
              <a:t>що</a:t>
            </a:r>
            <a:r>
              <a:rPr lang="ru-RU" dirty="0"/>
              <a:t> (</a:t>
            </a:r>
            <a:r>
              <a:rPr lang="ru-RU" dirty="0" err="1"/>
              <a:t>модульні</a:t>
            </a:r>
            <a:r>
              <a:rPr lang="ru-RU" dirty="0"/>
              <a:t>) </a:t>
            </a:r>
            <a:r>
              <a:rPr lang="ru-RU" dirty="0" err="1"/>
              <a:t>моноліти</a:t>
            </a:r>
            <a:r>
              <a:rPr lang="ru-RU" dirty="0"/>
              <a:t> </a:t>
            </a:r>
            <a:r>
              <a:rPr lang="ru-RU" dirty="0" err="1"/>
              <a:t>чи</a:t>
            </a:r>
            <a:r>
              <a:rPr lang="ru-RU" dirty="0"/>
              <a:t> </a:t>
            </a:r>
            <a:r>
              <a:rPr lang="ru-RU" dirty="0" err="1"/>
              <a:t>мікросервіси</a:t>
            </a:r>
            <a:r>
              <a:rPr lang="ru-RU" dirty="0"/>
              <a:t> </a:t>
            </a:r>
            <a:r>
              <a:rPr lang="ru-RU" dirty="0" err="1"/>
              <a:t>кращі</a:t>
            </a:r>
            <a:r>
              <a:rPr lang="ru-RU" dirty="0"/>
              <a:t>.</a:t>
            </a:r>
            <a:r>
              <a:rPr lang="en-US" dirty="0"/>
              <a:t> </a:t>
            </a:r>
            <a:r>
              <a:rPr lang="ru-RU" dirty="0" err="1"/>
              <a:t>Рішення</a:t>
            </a:r>
            <a:r>
              <a:rPr lang="ru-RU" dirty="0"/>
              <a:t> </a:t>
            </a:r>
            <a:r>
              <a:rPr lang="ru-RU" dirty="0" err="1"/>
              <a:t>потрібно</a:t>
            </a:r>
            <a:r>
              <a:rPr lang="ru-RU" dirty="0"/>
              <a:t> </a:t>
            </a:r>
            <a:r>
              <a:rPr lang="ru-RU" dirty="0" err="1"/>
              <a:t>ухвалювати</a:t>
            </a:r>
            <a:r>
              <a:rPr lang="ru-RU" dirty="0"/>
              <a:t> </a:t>
            </a:r>
            <a:r>
              <a:rPr lang="ru-RU" dirty="0" err="1"/>
              <a:t>залежно</a:t>
            </a:r>
            <a:r>
              <a:rPr lang="ru-RU" dirty="0"/>
              <a:t> </a:t>
            </a:r>
            <a:r>
              <a:rPr lang="ru-RU" dirty="0" err="1"/>
              <a:t>від</a:t>
            </a:r>
            <a:r>
              <a:rPr lang="ru-RU" dirty="0"/>
              <a:t> контексту.</a:t>
            </a:r>
            <a:endParaRPr lang="en-US" dirty="0"/>
          </a:p>
          <a:p>
            <a:endParaRPr lang="en-US" b="1" dirty="0"/>
          </a:p>
          <a:p>
            <a:r>
              <a:rPr lang="uk-UA" b="1" dirty="0"/>
              <a:t>Немає універсальних рішень</a:t>
            </a:r>
            <a:br>
              <a:rPr lang="uk-UA" dirty="0"/>
            </a:br>
            <a:r>
              <a:rPr lang="uk-UA" dirty="0"/>
              <a:t>Використовуйте </a:t>
            </a:r>
            <a:r>
              <a:rPr lang="uk-UA" dirty="0" err="1"/>
              <a:t>мікросервіси</a:t>
            </a:r>
            <a:r>
              <a:rPr lang="uk-UA" dirty="0"/>
              <a:t>, коли вони дійсно потрібні.</a:t>
            </a:r>
            <a:r>
              <a:rPr lang="en-US" dirty="0"/>
              <a:t> </a:t>
            </a:r>
            <a:r>
              <a:rPr lang="uk-UA" dirty="0" err="1"/>
              <a:t>Мікросервіси</a:t>
            </a:r>
            <a:r>
              <a:rPr lang="uk-UA" dirty="0"/>
              <a:t> дають вам гнучкість, але за це потрібно платити.</a:t>
            </a:r>
            <a:endParaRPr lang="en-US" dirty="0"/>
          </a:p>
        </p:txBody>
      </p:sp>
      <p:sp>
        <p:nvSpPr>
          <p:cNvPr id="4" name="Slide Number Placeholder 3"/>
          <p:cNvSpPr>
            <a:spLocks noGrp="1"/>
          </p:cNvSpPr>
          <p:nvPr>
            <p:ph type="sldNum" sz="quarter" idx="5"/>
          </p:nvPr>
        </p:nvSpPr>
        <p:spPr/>
        <p:txBody>
          <a:bodyPr/>
          <a:lstStyle/>
          <a:p>
            <a:fld id="{B0830FFD-BFB9-46F8-82FE-AEB26B7DA55B}" type="slidenum">
              <a:rPr lang="en-US" smtClean="0"/>
              <a:t>4</a:t>
            </a:fld>
            <a:endParaRPr lang="en-US"/>
          </a:p>
        </p:txBody>
      </p:sp>
    </p:spTree>
    <p:extLst>
      <p:ext uri="{BB962C8B-B14F-4D97-AF65-F5344CB8AC3E}">
        <p14:creationId xmlns:p14="http://schemas.microsoft.com/office/powerpoint/2010/main" val="1339380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30FFD-BFB9-46F8-82FE-AEB26B7DA55B}" type="slidenum">
              <a:rPr lang="en-US" smtClean="0"/>
              <a:t>5</a:t>
            </a:fld>
            <a:endParaRPr lang="en-US"/>
          </a:p>
        </p:txBody>
      </p:sp>
    </p:spTree>
    <p:extLst>
      <p:ext uri="{BB962C8B-B14F-4D97-AF65-F5344CB8AC3E}">
        <p14:creationId xmlns:p14="http://schemas.microsoft.com/office/powerpoint/2010/main" val="2870543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Система, побудована як мікросервісна з самого початку, зазвичай має гірші результати:</a:t>
            </a:r>
          </a:p>
        </p:txBody>
      </p:sp>
      <p:sp>
        <p:nvSpPr>
          <p:cNvPr id="4" name="Slide Number Placeholder 3"/>
          <p:cNvSpPr>
            <a:spLocks noGrp="1"/>
          </p:cNvSpPr>
          <p:nvPr>
            <p:ph type="sldNum" sz="quarter" idx="5"/>
          </p:nvPr>
        </p:nvSpPr>
        <p:spPr/>
        <p:txBody>
          <a:bodyPr/>
          <a:lstStyle/>
          <a:p>
            <a:fld id="{B0830FFD-BFB9-46F8-82FE-AEB26B7DA55B}" type="slidenum">
              <a:rPr lang="en-US" smtClean="0"/>
              <a:t>6</a:t>
            </a:fld>
            <a:endParaRPr lang="en-US"/>
          </a:p>
        </p:txBody>
      </p:sp>
    </p:spTree>
    <p:extLst>
      <p:ext uri="{BB962C8B-B14F-4D97-AF65-F5344CB8AC3E}">
        <p14:creationId xmlns:p14="http://schemas.microsoft.com/office/powerpoint/2010/main" val="3729620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7</a:t>
            </a:fld>
            <a:endParaRPr lang="en-US"/>
          </a:p>
        </p:txBody>
      </p:sp>
    </p:spTree>
    <p:extLst>
      <p:ext uri="{BB962C8B-B14F-4D97-AF65-F5344CB8AC3E}">
        <p14:creationId xmlns:p14="http://schemas.microsoft.com/office/powerpoint/2010/main" val="105801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dirty="0"/>
              <a:t>Чи можемо ми поєднати все це?</a:t>
            </a:r>
            <a:br>
              <a:rPr lang="uk-UA" dirty="0"/>
            </a:br>
            <a:r>
              <a:rPr lang="uk-UA" dirty="0"/>
              <a:t>Отримайте найкраще з обох світів:</a:t>
            </a:r>
          </a:p>
          <a:p>
            <a:pPr>
              <a:buFont typeface="Arial" panose="020B0604020202020204" pitchFamily="34" charset="0"/>
              <a:buNone/>
            </a:pPr>
            <a:r>
              <a:rPr lang="uk-UA" dirty="0"/>
              <a:t>архітектура моноліту</a:t>
            </a:r>
          </a:p>
          <a:p>
            <a:pPr>
              <a:buFont typeface="Arial" panose="020B0604020202020204" pitchFamily="34" charset="0"/>
              <a:buNone/>
            </a:pPr>
            <a:r>
              <a:rPr lang="uk-UA" dirty="0"/>
              <a:t>архітектура мікросервісів</a:t>
            </a:r>
          </a:p>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8</a:t>
            </a:fld>
            <a:endParaRPr lang="en-US"/>
          </a:p>
        </p:txBody>
      </p:sp>
    </p:spTree>
    <p:extLst>
      <p:ext uri="{BB962C8B-B14F-4D97-AF65-F5344CB8AC3E}">
        <p14:creationId xmlns:p14="http://schemas.microsoft.com/office/powerpoint/2010/main" val="2977042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9</a:t>
            </a:fld>
            <a:endParaRPr lang="en-US"/>
          </a:p>
        </p:txBody>
      </p:sp>
    </p:spTree>
    <p:extLst>
      <p:ext uri="{BB962C8B-B14F-4D97-AF65-F5344CB8AC3E}">
        <p14:creationId xmlns:p14="http://schemas.microsoft.com/office/powerpoint/2010/main" val="2927055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ln>
                <a:solidFill>
                  <a:schemeClr val="bg1">
                    <a:lumMod val="95000"/>
                    <a:lumOff val="5000"/>
                  </a:schemeClr>
                </a:solidFill>
              </a:ln>
              <a:solidFill>
                <a:srgbClr val="E6E6E6"/>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0830FFD-BFB9-46F8-82FE-AEB26B7DA55B}" type="slidenum">
              <a:rPr lang="en-US" smtClean="0"/>
              <a:t>10</a:t>
            </a:fld>
            <a:endParaRPr lang="en-US"/>
          </a:p>
        </p:txBody>
      </p:sp>
    </p:spTree>
    <p:extLst>
      <p:ext uri="{BB962C8B-B14F-4D97-AF65-F5344CB8AC3E}">
        <p14:creationId xmlns:p14="http://schemas.microsoft.com/office/powerpoint/2010/main" val="956824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4ACA6F-3360-48F7-A59B-155C9A7FB61E}"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80913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305085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5540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4ACA6F-3360-48F7-A59B-155C9A7FB61E}"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395789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74ACA6F-3360-48F7-A59B-155C9A7FB61E}"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3197956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4ACA6F-3360-48F7-A59B-155C9A7FB61E}"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4201339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4ACA6F-3360-48F7-A59B-155C9A7FB61E}" type="datetimeFigureOut">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790963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4ACA6F-3360-48F7-A59B-155C9A7FB61E}" type="datetimeFigureOut">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411900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4ACA6F-3360-48F7-A59B-155C9A7FB61E}" type="datetimeFigureOut">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5874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4ACA6F-3360-48F7-A59B-155C9A7FB61E}"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189745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4ACA6F-3360-48F7-A59B-155C9A7FB61E}"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CD520-EE1A-4513-9D5E-2E7B383A6046}" type="slidenum">
              <a:rPr lang="en-US" smtClean="0"/>
              <a:t>‹#›</a:t>
            </a:fld>
            <a:endParaRPr lang="en-US"/>
          </a:p>
        </p:txBody>
      </p:sp>
    </p:spTree>
    <p:extLst>
      <p:ext uri="{BB962C8B-B14F-4D97-AF65-F5344CB8AC3E}">
        <p14:creationId xmlns:p14="http://schemas.microsoft.com/office/powerpoint/2010/main" val="2594173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4ACA6F-3360-48F7-A59B-155C9A7FB61E}" type="datetimeFigureOut">
              <a:rPr lang="en-US" smtClean="0"/>
              <a:t>11/18/2024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CD520-EE1A-4513-9D5E-2E7B383A6046}" type="slidenum">
              <a:rPr lang="en-US" smtClean="0"/>
              <a:t>‹#›</a:t>
            </a:fld>
            <a:endParaRPr lang="en-US"/>
          </a:p>
        </p:txBody>
      </p:sp>
    </p:spTree>
    <p:extLst>
      <p:ext uri="{BB962C8B-B14F-4D97-AF65-F5344CB8AC3E}">
        <p14:creationId xmlns:p14="http://schemas.microsoft.com/office/powerpoint/2010/main" val="782422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youtube.com/c/GeraldVersluis" TargetMode="External"/><Relationship Id="rId3" Type="http://schemas.openxmlformats.org/officeDocument/2006/relationships/hyperlink" Target="https://learn.microsoft.com/en-us/dotnet/maui/" TargetMode="External"/><Relationship Id="rId7" Type="http://schemas.openxmlformats.org/officeDocument/2006/relationships/hyperlink" Target="https://github.com/VladislavAntonyuk/MauiSamples" TargetMode="External"/><Relationship Id="rId2" Type="http://schemas.openxmlformats.org/officeDocument/2006/relationships/hyperlink" Target="https://world-explorer.azurewebsites.net" TargetMode="External"/><Relationship Id="rId1" Type="http://schemas.openxmlformats.org/officeDocument/2006/relationships/slideLayout" Target="../slideLayouts/slideLayout2.xml"/><Relationship Id="rId6" Type="http://schemas.openxmlformats.org/officeDocument/2006/relationships/hyperlink" Target="https://github.com/CommunityToolkit/Maui" TargetMode="External"/><Relationship Id="rId5" Type="http://schemas.openxmlformats.org/officeDocument/2006/relationships/hyperlink" Target="https://vladislavantonyuk.azurewebsites.net/articles/The-first-project-with-.NET-MAUI" TargetMode="External"/><Relationship Id="rId4" Type="http://schemas.openxmlformats.org/officeDocument/2006/relationships/hyperlink" Target="https://github.com/dotnet/maui" TargetMode="External"/><Relationship Id="rId9" Type="http://schemas.openxmlformats.org/officeDocument/2006/relationships/hyperlink" Target="https://youtube.com/c/JamesMontemagn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CE34054-24DC-4BDA-8838-06E29A7BB5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109" y="-11955"/>
            <a:ext cx="6882972" cy="6882972"/>
          </a:xfrm>
          <a:prstGeom prst="rect">
            <a:avLst/>
          </a:prstGeom>
          <a:effectLst>
            <a:softEdge rad="317500"/>
          </a:effectLst>
        </p:spPr>
      </p:pic>
      <p:sp>
        <p:nvSpPr>
          <p:cNvPr id="2" name="Title 1">
            <a:extLst>
              <a:ext uri="{FF2B5EF4-FFF2-40B4-BE49-F238E27FC236}">
                <a16:creationId xmlns:a16="http://schemas.microsoft.com/office/drawing/2014/main" id="{8C156E75-BD2D-4D2D-A835-C828A7DA785F}"/>
              </a:ext>
            </a:extLst>
          </p:cNvPr>
          <p:cNvSpPr>
            <a:spLocks noGrp="1"/>
          </p:cNvSpPr>
          <p:nvPr>
            <p:ph type="ctrTitle"/>
          </p:nvPr>
        </p:nvSpPr>
        <p:spPr>
          <a:xfrm>
            <a:off x="6590662" y="3724472"/>
            <a:ext cx="5258438" cy="951475"/>
          </a:xfrm>
        </p:spPr>
        <p:txBody>
          <a:bodyPr anchor="t">
            <a:noAutofit/>
          </a:bodyPr>
          <a:lstStyle/>
          <a:p>
            <a:pPr algn="l"/>
            <a:r>
              <a:rPr lang="en-US" sz="3200" b="1" dirty="0">
                <a:ln>
                  <a:solidFill>
                    <a:schemeClr val="bg1">
                      <a:lumMod val="95000"/>
                      <a:lumOff val="5000"/>
                    </a:schemeClr>
                  </a:solidFill>
                </a:ln>
                <a:solidFill>
                  <a:srgbClr val="E6E6E6"/>
                </a:solidFill>
                <a:latin typeface="Segoe UI" panose="020B0502040204020203" pitchFamily="34" charset="0"/>
                <a:ea typeface="+mn-ea"/>
                <a:cs typeface="+mn-cs"/>
              </a:rPr>
              <a:t>.NET Conf 2024 - Ukraine</a:t>
            </a:r>
          </a:p>
        </p:txBody>
      </p:sp>
      <p:sp>
        <p:nvSpPr>
          <p:cNvPr id="5" name="Subtitle 4">
            <a:extLst>
              <a:ext uri="{FF2B5EF4-FFF2-40B4-BE49-F238E27FC236}">
                <a16:creationId xmlns:a16="http://schemas.microsoft.com/office/drawing/2014/main" id="{FC8F6F1D-F805-B0D2-D864-327EFF6E2C67}"/>
              </a:ext>
            </a:extLst>
          </p:cNvPr>
          <p:cNvSpPr>
            <a:spLocks noGrp="1"/>
          </p:cNvSpPr>
          <p:nvPr>
            <p:ph type="subTitle" idx="1"/>
          </p:nvPr>
        </p:nvSpPr>
        <p:spPr>
          <a:xfrm>
            <a:off x="6590662" y="4847475"/>
            <a:ext cx="4805691" cy="838831"/>
          </a:xfrm>
        </p:spPr>
        <p:txBody>
          <a:bodyPr anchor="b">
            <a:normAutofit fontScale="92500" lnSpcReduction="20000"/>
          </a:bodyPr>
          <a:lstStyle/>
          <a:p>
            <a:pPr algn="l"/>
            <a:r>
              <a:rPr lang="uk-UA" sz="2800" b="1" dirty="0">
                <a:ln>
                  <a:solidFill>
                    <a:schemeClr val="bg1">
                      <a:lumMod val="95000"/>
                      <a:lumOff val="5000"/>
                    </a:schemeClr>
                  </a:solidFill>
                </a:ln>
                <a:solidFill>
                  <a:srgbClr val="E6E6E6"/>
                </a:solidFill>
                <a:latin typeface="Segoe UI" panose="020B0502040204020203" pitchFamily="34" charset="0"/>
              </a:rPr>
              <a:t>Vladislav Antonyuk</a:t>
            </a:r>
            <a:endParaRPr lang="en-US" sz="2800" b="1" dirty="0">
              <a:ln>
                <a:solidFill>
                  <a:schemeClr val="bg1">
                    <a:lumMod val="95000"/>
                    <a:lumOff val="5000"/>
                  </a:schemeClr>
                </a:solidFill>
              </a:ln>
              <a:solidFill>
                <a:srgbClr val="E6E6E6"/>
              </a:solidFill>
              <a:latin typeface="Segoe UI" panose="020B0502040204020203" pitchFamily="34" charset="0"/>
            </a:endParaRPr>
          </a:p>
          <a:p>
            <a:pPr algn="l"/>
            <a:r>
              <a:rPr lang="uk-UA" sz="2800" b="1" dirty="0" err="1">
                <a:ln>
                  <a:solidFill>
                    <a:schemeClr val="bg1">
                      <a:lumMod val="95000"/>
                      <a:lumOff val="5000"/>
                    </a:schemeClr>
                  </a:solidFill>
                </a:ln>
                <a:solidFill>
                  <a:srgbClr val="E6E6E6"/>
                </a:solidFill>
                <a:latin typeface="Segoe UI" panose="020B0502040204020203" pitchFamily="34" charset="0"/>
              </a:rPr>
              <a:t>Rostyslav</a:t>
            </a:r>
            <a:r>
              <a:rPr lang="uk-UA" sz="2800" b="1" dirty="0">
                <a:ln>
                  <a:solidFill>
                    <a:schemeClr val="bg1">
                      <a:lumMod val="95000"/>
                      <a:lumOff val="5000"/>
                    </a:schemeClr>
                  </a:solidFill>
                </a:ln>
                <a:solidFill>
                  <a:srgbClr val="E6E6E6"/>
                </a:solidFill>
                <a:latin typeface="Segoe UI" panose="020B0502040204020203" pitchFamily="34" charset="0"/>
              </a:rPr>
              <a:t> </a:t>
            </a:r>
            <a:r>
              <a:rPr lang="uk-UA" sz="2800" b="1" dirty="0" err="1">
                <a:ln>
                  <a:solidFill>
                    <a:schemeClr val="bg1">
                      <a:lumMod val="95000"/>
                      <a:lumOff val="5000"/>
                    </a:schemeClr>
                  </a:solidFill>
                </a:ln>
                <a:solidFill>
                  <a:srgbClr val="E6E6E6"/>
                </a:solidFill>
                <a:latin typeface="Segoe UI" panose="020B0502040204020203" pitchFamily="34" charset="0"/>
              </a:rPr>
              <a:t>Skrypnik</a:t>
            </a:r>
            <a:endParaRPr lang="en-US" sz="2800" b="1" dirty="0">
              <a:ln>
                <a:solidFill>
                  <a:schemeClr val="bg1">
                    <a:lumMod val="95000"/>
                    <a:lumOff val="5000"/>
                  </a:schemeClr>
                </a:solidFill>
              </a:ln>
              <a:solidFill>
                <a:srgbClr val="E6E6E6"/>
              </a:solidFill>
              <a:latin typeface="Segoe UI" panose="020B0502040204020203" pitchFamily="34" charset="0"/>
            </a:endParaRPr>
          </a:p>
        </p:txBody>
      </p:sp>
      <p:pic>
        <p:nvPicPr>
          <p:cNvPr id="1026" name="Picture 2">
            <a:extLst>
              <a:ext uri="{FF2B5EF4-FFF2-40B4-BE49-F238E27FC236}">
                <a16:creationId xmlns:a16="http://schemas.microsoft.com/office/drawing/2014/main" id="{A6CF4921-1BEB-413D-9558-7359E78EBF9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21" b="89955" l="9783" r="91033">
                        <a14:foregroundMark x1="91033" y1="58705" x2="91033" y2="58705"/>
                        <a14:backgroundMark x1="24728" y1="58036" x2="24728" y2="58036"/>
                        <a14:backgroundMark x1="27989" y1="51339" x2="27989" y2="51339"/>
                        <a14:backgroundMark x1="58152" y1="43750" x2="58152" y2="43750"/>
                        <a14:backgroundMark x1="44837" y1="52455" x2="44837" y2="52455"/>
                      </a14:backgroundRemoval>
                    </a14:imgEffect>
                  </a14:imgLayer>
                </a14:imgProps>
              </a:ext>
              <a:ext uri="{28A0092B-C50C-407E-A947-70E740481C1C}">
                <a14:useLocalDpi xmlns:a14="http://schemas.microsoft.com/office/drawing/2010/main" val="0"/>
              </a:ext>
            </a:extLst>
          </a:blip>
          <a:srcRect t="44248" b="9988"/>
          <a:stretch/>
        </p:blipFill>
        <p:spPr bwMode="auto">
          <a:xfrm>
            <a:off x="6362700" y="479216"/>
            <a:ext cx="4764330" cy="26543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51C9968-3753-492F-AB3A-12F80FDA736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backgroundMark x1="61413" y1="49330" x2="61413" y2="49330"/>
                        <a14:backgroundMark x1="54891" y1="51116" x2="54891" y2="51116"/>
                        <a14:backgroundMark x1="32880" y1="63616" x2="32880" y2="63616"/>
                        <a14:backgroundMark x1="38043" y1="64063" x2="38043" y2="64063"/>
                        <a14:backgroundMark x1="49728" y1="52679" x2="49728" y2="52679"/>
                      </a14:backgroundRemoval>
                    </a14:imgEffect>
                  </a14:imgLayer>
                </a14:imgProps>
              </a:ext>
              <a:ext uri="{28A0092B-C50C-407E-A947-70E740481C1C}">
                <a14:useLocalDpi xmlns:a14="http://schemas.microsoft.com/office/drawing/2010/main" val="0"/>
              </a:ext>
            </a:extLst>
          </a:blip>
          <a:srcRect l="7278" t="33702" r="15005" b="20534"/>
          <a:stretch/>
        </p:blipFill>
        <p:spPr bwMode="auto">
          <a:xfrm rot="18826405">
            <a:off x="3125371" y="2872409"/>
            <a:ext cx="1120719" cy="803394"/>
          </a:xfrm>
          <a:prstGeom prst="rect">
            <a:avLst/>
          </a:prstGeom>
          <a:noFill/>
          <a:scene3d>
            <a:camera prst="perspectiveContrastingLeftFacing"/>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5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Що</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таке</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модуль?</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r>
              <a:rPr lang="ru-RU" dirty="0" err="1">
                <a:ln>
                  <a:solidFill>
                    <a:schemeClr val="bg1">
                      <a:lumMod val="95000"/>
                      <a:lumOff val="5000"/>
                    </a:schemeClr>
                  </a:solidFill>
                </a:ln>
                <a:solidFill>
                  <a:srgbClr val="E6E6E6"/>
                </a:solidFill>
                <a:latin typeface="Segoe UI" panose="020B0502040204020203" pitchFamily="34" charset="0"/>
              </a:rPr>
              <a:t>Модулі</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представляють</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згуртовані</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набори</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функціональності</a:t>
            </a:r>
            <a:r>
              <a:rPr lang="ru-RU" dirty="0">
                <a:ln>
                  <a:solidFill>
                    <a:schemeClr val="bg1">
                      <a:lumMod val="95000"/>
                      <a:lumOff val="5000"/>
                    </a:schemeClr>
                  </a:solidFill>
                </a:ln>
                <a:solidFill>
                  <a:srgbClr val="E6E6E6"/>
                </a:solidFill>
                <a:latin typeface="Segoe UI" panose="020B0502040204020203" pitchFamily="34" charset="0"/>
              </a:rPr>
              <a:t>.</a:t>
            </a:r>
          </a:p>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Кожен</a:t>
            </a:r>
            <a:r>
              <a:rPr lang="ru-RU" dirty="0">
                <a:ln>
                  <a:solidFill>
                    <a:schemeClr val="bg1">
                      <a:lumMod val="95000"/>
                      <a:lumOff val="5000"/>
                    </a:schemeClr>
                  </a:solidFill>
                </a:ln>
                <a:solidFill>
                  <a:srgbClr val="E6E6E6"/>
                </a:solidFill>
                <a:latin typeface="Segoe UI" panose="020B0502040204020203" pitchFamily="34" charset="0"/>
              </a:rPr>
              <a:t> модуль </a:t>
            </a:r>
            <a:r>
              <a:rPr lang="ru-RU" dirty="0" err="1">
                <a:ln>
                  <a:solidFill>
                    <a:schemeClr val="bg1">
                      <a:lumMod val="95000"/>
                      <a:lumOff val="5000"/>
                    </a:schemeClr>
                  </a:solidFill>
                </a:ln>
                <a:solidFill>
                  <a:srgbClr val="E6E6E6"/>
                </a:solidFill>
                <a:latin typeface="Segoe UI" panose="020B0502040204020203" pitchFamily="34" charset="0"/>
              </a:rPr>
              <a:t>можна</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розглядати</a:t>
            </a:r>
            <a:r>
              <a:rPr lang="ru-RU" dirty="0">
                <a:ln>
                  <a:solidFill>
                    <a:schemeClr val="bg1">
                      <a:lumMod val="95000"/>
                      <a:lumOff val="5000"/>
                    </a:schemeClr>
                  </a:solidFill>
                </a:ln>
                <a:solidFill>
                  <a:srgbClr val="E6E6E6"/>
                </a:solidFill>
                <a:latin typeface="Segoe UI" panose="020B0502040204020203" pitchFamily="34" charset="0"/>
              </a:rPr>
              <a:t> як </a:t>
            </a:r>
            <a:r>
              <a:rPr lang="ru-RU" dirty="0" err="1">
                <a:ln>
                  <a:solidFill>
                    <a:schemeClr val="bg1">
                      <a:lumMod val="95000"/>
                      <a:lumOff val="5000"/>
                    </a:schemeClr>
                  </a:solidFill>
                </a:ln>
                <a:solidFill>
                  <a:srgbClr val="E6E6E6"/>
                </a:solidFill>
                <a:latin typeface="Segoe UI" panose="020B0502040204020203" pitchFamily="34" charset="0"/>
              </a:rPr>
              <a:t>окремий</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додаток</a:t>
            </a:r>
            <a:r>
              <a:rPr lang="ru-RU" dirty="0">
                <a:ln>
                  <a:solidFill>
                    <a:schemeClr val="bg1">
                      <a:lumMod val="95000"/>
                      <a:lumOff val="5000"/>
                    </a:schemeClr>
                  </a:solidFill>
                </a:ln>
                <a:solidFill>
                  <a:srgbClr val="E6E6E6"/>
                </a:solidFill>
                <a:latin typeface="Segoe UI" panose="020B0502040204020203" pitchFamily="34" charset="0"/>
              </a:rPr>
              <a:t>.</a:t>
            </a:r>
          </a:p>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Модулі</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повинні</a:t>
            </a:r>
            <a:r>
              <a:rPr lang="ru-RU" dirty="0">
                <a:ln>
                  <a:solidFill>
                    <a:schemeClr val="bg1">
                      <a:lumMod val="95000"/>
                      <a:lumOff val="5000"/>
                    </a:schemeClr>
                  </a:solidFill>
                </a:ln>
                <a:solidFill>
                  <a:srgbClr val="E6E6E6"/>
                </a:solidFill>
                <a:latin typeface="Segoe UI" panose="020B0502040204020203" pitchFamily="34" charset="0"/>
              </a:rPr>
              <a:t> бути </a:t>
            </a:r>
            <a:r>
              <a:rPr lang="ru-RU" dirty="0" err="1">
                <a:ln>
                  <a:solidFill>
                    <a:schemeClr val="bg1">
                      <a:lumMod val="95000"/>
                      <a:lumOff val="5000"/>
                    </a:schemeClr>
                  </a:solidFill>
                </a:ln>
                <a:solidFill>
                  <a:srgbClr val="E6E6E6"/>
                </a:solidFill>
                <a:latin typeface="Segoe UI" panose="020B0502040204020203" pitchFamily="34" charset="0"/>
              </a:rPr>
              <a:t>автономними</a:t>
            </a:r>
            <a:r>
              <a:rPr lang="ru-RU" dirty="0">
                <a:ln>
                  <a:solidFill>
                    <a:schemeClr val="bg1">
                      <a:lumMod val="95000"/>
                      <a:lumOff val="5000"/>
                    </a:schemeClr>
                  </a:solidFill>
                </a:ln>
                <a:solidFill>
                  <a:srgbClr val="E6E6E6"/>
                </a:solidFill>
                <a:latin typeface="Segoe UI" panose="020B0502040204020203" pitchFamily="34" charset="0"/>
              </a:rPr>
              <a:t>.</a:t>
            </a:r>
          </a:p>
          <a:p>
            <a:endParaRPr lang="uk-UA" dirty="0">
              <a:ln>
                <a:solidFill>
                  <a:schemeClr val="bg1">
                    <a:lumMod val="95000"/>
                    <a:lumOff val="5000"/>
                  </a:schemeClr>
                </a:solidFill>
              </a:ln>
              <a:solidFill>
                <a:srgbClr val="E6E6E6"/>
              </a:solidFill>
              <a:latin typeface="Segoe UI" panose="020B0502040204020203" pitchFamily="34" charset="0"/>
            </a:endParaRPr>
          </a:p>
        </p:txBody>
      </p:sp>
    </p:spTree>
    <p:extLst>
      <p:ext uri="{BB962C8B-B14F-4D97-AF65-F5344CB8AC3E}">
        <p14:creationId xmlns:p14="http://schemas.microsoft.com/office/powerpoint/2010/main" val="2920263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Модульний моноліт</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pic>
        <p:nvPicPr>
          <p:cNvPr id="2050" name="Picture 2" descr="Why should you build a (modular) monolith first?">
            <a:extLst>
              <a:ext uri="{FF2B5EF4-FFF2-40B4-BE49-F238E27FC236}">
                <a16:creationId xmlns:a16="http://schemas.microsoft.com/office/drawing/2014/main" id="{C277CB63-483C-4C54-8421-5640F6606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62113"/>
            <a:ext cx="12192000" cy="440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778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Переваги</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модульного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моноліту</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Висока</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згуртованість</a:t>
            </a:r>
            <a:endParaRPr lang="ru-RU"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Слабке</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зв’язування</a:t>
            </a:r>
            <a:endParaRPr lang="ru-RU"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Спрощене</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розгортання</a:t>
            </a:r>
            <a:endParaRPr lang="ru-RU"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ru-RU" dirty="0" err="1">
                <a:ln>
                  <a:solidFill>
                    <a:schemeClr val="bg1">
                      <a:lumMod val="95000"/>
                      <a:lumOff val="5000"/>
                    </a:schemeClr>
                  </a:solidFill>
                </a:ln>
                <a:solidFill>
                  <a:srgbClr val="E6E6E6"/>
                </a:solidFill>
                <a:latin typeface="Segoe UI" panose="020B0502040204020203" pitchFamily="34" charset="0"/>
              </a:rPr>
              <a:t>Покращена</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продуктивність</a:t>
            </a:r>
            <a:endParaRPr lang="en-US"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ru-RU" dirty="0">
                <a:ln>
                  <a:solidFill>
                    <a:schemeClr val="bg1">
                      <a:lumMod val="95000"/>
                      <a:lumOff val="5000"/>
                    </a:schemeClr>
                  </a:solidFill>
                </a:ln>
                <a:solidFill>
                  <a:srgbClr val="E6E6E6"/>
                </a:solidFill>
                <a:latin typeface="Segoe UI" panose="020B0502040204020203" pitchFamily="34" charset="0"/>
              </a:rPr>
              <a:t>Легший </a:t>
            </a:r>
            <a:r>
              <a:rPr lang="ru-RU" dirty="0" err="1">
                <a:ln>
                  <a:solidFill>
                    <a:schemeClr val="bg1">
                      <a:lumMod val="95000"/>
                      <a:lumOff val="5000"/>
                    </a:schemeClr>
                  </a:solidFill>
                </a:ln>
                <a:solidFill>
                  <a:srgbClr val="E6E6E6"/>
                </a:solidFill>
                <a:latin typeface="Segoe UI" panose="020B0502040204020203" pitchFamily="34" charset="0"/>
              </a:rPr>
              <a:t>перехід</a:t>
            </a:r>
            <a:r>
              <a:rPr lang="ru-RU" dirty="0">
                <a:ln>
                  <a:solidFill>
                    <a:schemeClr val="bg1">
                      <a:lumMod val="95000"/>
                      <a:lumOff val="5000"/>
                    </a:schemeClr>
                  </a:solidFill>
                </a:ln>
                <a:solidFill>
                  <a:srgbClr val="E6E6E6"/>
                </a:solidFill>
                <a:latin typeface="Segoe UI" panose="020B0502040204020203" pitchFamily="34" charset="0"/>
              </a:rPr>
              <a:t> до мікросервісів</a:t>
            </a:r>
          </a:p>
          <a:p>
            <a:pPr>
              <a:buFont typeface="Arial" panose="020B0604020202020204" pitchFamily="34" charset="0"/>
              <a:buChar char="•"/>
            </a:pPr>
            <a:endParaRPr lang="ru-RU" dirty="0">
              <a:ln>
                <a:solidFill>
                  <a:schemeClr val="bg1">
                    <a:lumMod val="95000"/>
                    <a:lumOff val="5000"/>
                  </a:schemeClr>
                </a:solidFill>
              </a:ln>
              <a:solidFill>
                <a:srgbClr val="E6E6E6"/>
              </a:solidFill>
              <a:latin typeface="Segoe UI" panose="020B0502040204020203" pitchFamily="34" charset="0"/>
            </a:endParaRPr>
          </a:p>
          <a:p>
            <a:endParaRPr lang="uk-UA" dirty="0">
              <a:ln>
                <a:solidFill>
                  <a:schemeClr val="bg1">
                    <a:lumMod val="95000"/>
                    <a:lumOff val="5000"/>
                  </a:schemeClr>
                </a:solidFill>
              </a:ln>
              <a:solidFill>
                <a:srgbClr val="E6E6E6"/>
              </a:solidFill>
              <a:latin typeface="Segoe UI" panose="020B0502040204020203" pitchFamily="34" charset="0"/>
            </a:endParaRPr>
          </a:p>
        </p:txBody>
      </p:sp>
    </p:spTree>
    <p:extLst>
      <p:ext uri="{BB962C8B-B14F-4D97-AF65-F5344CB8AC3E}">
        <p14:creationId xmlns:p14="http://schemas.microsoft.com/office/powerpoint/2010/main" val="4078770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Модульна архітектура</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marL="0" indent="0">
              <a:buNone/>
            </a:pPr>
            <a:r>
              <a:rPr lang="uk-UA" dirty="0">
                <a:ln>
                  <a:solidFill>
                    <a:schemeClr val="bg1">
                      <a:lumMod val="95000"/>
                      <a:lumOff val="5000"/>
                    </a:schemeClr>
                  </a:solidFill>
                </a:ln>
                <a:solidFill>
                  <a:srgbClr val="E6E6E6"/>
                </a:solidFill>
                <a:latin typeface="Segoe UI" panose="020B0502040204020203" pitchFamily="34" charset="0"/>
              </a:rPr>
              <a:t>Щоб досягти модульної архітектури, модулі:</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Повинні бути незалежними та змінними</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Повинні забезпечувати необхідну функціональність</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Повинні мати чітко визначений інтерфейс для інших модулів</a:t>
            </a:r>
          </a:p>
        </p:txBody>
      </p:sp>
    </p:spTree>
    <p:extLst>
      <p:ext uri="{BB962C8B-B14F-4D97-AF65-F5344CB8AC3E}">
        <p14:creationId xmlns:p14="http://schemas.microsoft.com/office/powerpoint/2010/main" val="148254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Модульна архітектура</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pic>
        <p:nvPicPr>
          <p:cNvPr id="7" name="Picture 6">
            <a:extLst>
              <a:ext uri="{FF2B5EF4-FFF2-40B4-BE49-F238E27FC236}">
                <a16:creationId xmlns:a16="http://schemas.microsoft.com/office/drawing/2014/main" id="{C7E97AF0-E4FC-4075-9927-F44C847F928A}"/>
              </a:ext>
            </a:extLst>
          </p:cNvPr>
          <p:cNvPicPr>
            <a:picLocks noChangeAspect="1"/>
          </p:cNvPicPr>
          <p:nvPr/>
        </p:nvPicPr>
        <p:blipFill>
          <a:blip r:embed="rId3"/>
          <a:stretch>
            <a:fillRect/>
          </a:stretch>
        </p:blipFill>
        <p:spPr>
          <a:xfrm>
            <a:off x="1445058" y="1495425"/>
            <a:ext cx="9301883" cy="5267787"/>
          </a:xfrm>
          <a:prstGeom prst="rect">
            <a:avLst/>
          </a:prstGeom>
        </p:spPr>
      </p:pic>
    </p:spTree>
    <p:extLst>
      <p:ext uri="{BB962C8B-B14F-4D97-AF65-F5344CB8AC3E}">
        <p14:creationId xmlns:p14="http://schemas.microsoft.com/office/powerpoint/2010/main" val="1079462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Обмеження модулів</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lnSpcReduction="10000"/>
          </a:bodyPr>
          <a:lstStyle/>
          <a:p>
            <a:pPr marL="0" indent="0">
              <a:buNone/>
            </a:pPr>
            <a:r>
              <a:rPr lang="uk-UA" dirty="0">
                <a:ln>
                  <a:solidFill>
                    <a:schemeClr val="bg1">
                      <a:lumMod val="95000"/>
                      <a:lumOff val="5000"/>
                    </a:schemeClr>
                  </a:solidFill>
                </a:ln>
                <a:solidFill>
                  <a:srgbClr val="E6E6E6"/>
                </a:solidFill>
                <a:latin typeface="Segoe UI" panose="020B0502040204020203" pitchFamily="34" charset="0"/>
              </a:rPr>
              <a:t>Модулі повинні дотримуватись таких обмежень:</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Логічна ізоляція між модулями.</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Модулі повинні спілкуватися через публічний </a:t>
            </a:r>
            <a:r>
              <a:rPr lang="en-US" dirty="0">
                <a:ln>
                  <a:solidFill>
                    <a:schemeClr val="bg1">
                      <a:lumMod val="95000"/>
                      <a:lumOff val="5000"/>
                    </a:schemeClr>
                  </a:solidFill>
                </a:ln>
                <a:solidFill>
                  <a:srgbClr val="E6E6E6"/>
                </a:solidFill>
                <a:latin typeface="Segoe UI" panose="020B0502040204020203" pitchFamily="34" charset="0"/>
              </a:rPr>
              <a:t>API.</a:t>
            </a:r>
          </a:p>
          <a:p>
            <a:pPr lvl="1"/>
            <a:r>
              <a:rPr lang="ru-RU" dirty="0" err="1">
                <a:ln>
                  <a:solidFill>
                    <a:schemeClr val="bg1">
                      <a:lumMod val="95000"/>
                      <a:lumOff val="5000"/>
                    </a:schemeClr>
                  </a:solidFill>
                </a:ln>
                <a:solidFill>
                  <a:srgbClr val="E6E6E6"/>
                </a:solidFill>
                <a:latin typeface="Segoe UI" panose="020B0502040204020203" pitchFamily="34" charset="0"/>
              </a:rPr>
              <a:t>Виклики</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методів</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швидкі</a:t>
            </a:r>
            <a:r>
              <a:rPr lang="ru-RU" dirty="0">
                <a:ln>
                  <a:solidFill>
                    <a:schemeClr val="bg1">
                      <a:lumMod val="95000"/>
                      <a:lumOff val="5000"/>
                    </a:schemeClr>
                  </a:solidFill>
                </a:ln>
                <a:solidFill>
                  <a:srgbClr val="E6E6E6"/>
                </a:solidFill>
                <a:latin typeface="Segoe UI" panose="020B0502040204020203" pitchFamily="34" charset="0"/>
              </a:rPr>
              <a:t>, в </a:t>
            </a:r>
            <a:r>
              <a:rPr lang="ru-RU" dirty="0" err="1">
                <a:ln>
                  <a:solidFill>
                    <a:schemeClr val="bg1">
                      <a:lumMod val="95000"/>
                      <a:lumOff val="5000"/>
                    </a:schemeClr>
                  </a:solidFill>
                </a:ln>
                <a:solidFill>
                  <a:srgbClr val="E6E6E6"/>
                </a:solidFill>
                <a:latin typeface="Segoe UI" panose="020B0502040204020203" pitchFamily="34" charset="0"/>
              </a:rPr>
              <a:t>пам’яті</a:t>
            </a:r>
            <a:r>
              <a:rPr lang="ru-RU" dirty="0">
                <a:ln>
                  <a:solidFill>
                    <a:schemeClr val="bg1">
                      <a:lumMod val="95000"/>
                      <a:lumOff val="5000"/>
                    </a:schemeClr>
                  </a:solidFill>
                </a:ln>
                <a:solidFill>
                  <a:srgbClr val="E6E6E6"/>
                </a:solidFill>
                <a:latin typeface="Segoe UI" panose="020B0502040204020203" pitchFamily="34" charset="0"/>
              </a:rPr>
              <a:t>.</a:t>
            </a:r>
            <a:endParaRPr lang="en-US" dirty="0">
              <a:ln>
                <a:solidFill>
                  <a:schemeClr val="bg1">
                    <a:lumMod val="95000"/>
                    <a:lumOff val="5000"/>
                  </a:schemeClr>
                </a:solidFill>
              </a:ln>
              <a:solidFill>
                <a:srgbClr val="E6E6E6"/>
              </a:solidFill>
              <a:latin typeface="Segoe UI" panose="020B0502040204020203" pitchFamily="34" charset="0"/>
            </a:endParaRPr>
          </a:p>
          <a:p>
            <a:pPr lvl="1"/>
            <a:r>
              <a:rPr lang="ru-RU" dirty="0" err="1">
                <a:ln>
                  <a:solidFill>
                    <a:schemeClr val="bg1">
                      <a:lumMod val="95000"/>
                      <a:lumOff val="5000"/>
                    </a:schemeClr>
                  </a:solidFill>
                </a:ln>
                <a:solidFill>
                  <a:srgbClr val="E6E6E6"/>
                </a:solidFill>
                <a:latin typeface="Segoe UI" panose="020B0502040204020203" pitchFamily="34" charset="0"/>
              </a:rPr>
              <a:t>Обмін</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повідомленнями</a:t>
            </a:r>
            <a:r>
              <a:rPr lang="ru-RU" dirty="0">
                <a:ln>
                  <a:solidFill>
                    <a:schemeClr val="bg1">
                      <a:lumMod val="95000"/>
                      <a:lumOff val="5000"/>
                    </a:schemeClr>
                  </a:solidFill>
                </a:ln>
                <a:solidFill>
                  <a:srgbClr val="E6E6E6"/>
                </a:solidFill>
                <a:latin typeface="Segoe UI" panose="020B0502040204020203" pitchFamily="34" charset="0"/>
              </a:rPr>
              <a:t>: для </a:t>
            </a:r>
            <a:r>
              <a:rPr lang="ru-RU" dirty="0" err="1">
                <a:ln>
                  <a:solidFill>
                    <a:schemeClr val="bg1">
                      <a:lumMod val="95000"/>
                      <a:lumOff val="5000"/>
                    </a:schemeClr>
                  </a:solidFill>
                </a:ln>
                <a:solidFill>
                  <a:srgbClr val="E6E6E6"/>
                </a:solidFill>
                <a:latin typeface="Segoe UI" panose="020B0502040204020203" pitchFamily="34" charset="0"/>
              </a:rPr>
              <a:t>більш</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слабкого</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зв’язування</a:t>
            </a:r>
            <a:r>
              <a:rPr lang="ru-RU" dirty="0">
                <a:ln>
                  <a:solidFill>
                    <a:schemeClr val="bg1">
                      <a:lumMod val="95000"/>
                      <a:lumOff val="5000"/>
                    </a:schemeClr>
                  </a:solidFill>
                </a:ln>
                <a:solidFill>
                  <a:srgbClr val="E6E6E6"/>
                </a:solidFill>
                <a:latin typeface="Segoe UI" panose="020B0502040204020203" pitchFamily="34" charset="0"/>
              </a:rPr>
              <a:t>.</a:t>
            </a:r>
            <a:endParaRPr lang="en-US"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Дані модулів повинні бути ізольовані в базі даних.</a:t>
            </a:r>
            <a:endParaRPr lang="en-US" dirty="0">
              <a:ln>
                <a:solidFill>
                  <a:schemeClr val="bg1">
                    <a:lumMod val="95000"/>
                    <a:lumOff val="5000"/>
                  </a:schemeClr>
                </a:solidFill>
              </a:ln>
              <a:solidFill>
                <a:srgbClr val="E6E6E6"/>
              </a:solidFill>
              <a:latin typeface="Segoe UI" panose="020B0502040204020203" pitchFamily="34" charset="0"/>
            </a:endParaRPr>
          </a:p>
          <a:p>
            <a:pPr lvl="1"/>
            <a:r>
              <a:rPr lang="uk-UA" strike="sngStrike" dirty="0">
                <a:ln>
                  <a:solidFill>
                    <a:schemeClr val="bg1">
                      <a:lumMod val="95000"/>
                      <a:lumOff val="5000"/>
                    </a:schemeClr>
                  </a:solidFill>
                </a:ln>
                <a:solidFill>
                  <a:srgbClr val="E6E6E6"/>
                </a:solidFill>
                <a:latin typeface="Segoe UI" panose="020B0502040204020203" pitchFamily="34" charset="0"/>
              </a:rPr>
              <a:t>Окремі таблиці.</a:t>
            </a:r>
            <a:endParaRPr lang="en-US" strike="sngStrike" dirty="0">
              <a:ln>
                <a:solidFill>
                  <a:schemeClr val="bg1">
                    <a:lumMod val="95000"/>
                    <a:lumOff val="5000"/>
                  </a:schemeClr>
                </a:solidFill>
              </a:ln>
              <a:solidFill>
                <a:srgbClr val="E6E6E6"/>
              </a:solidFill>
              <a:latin typeface="Segoe UI" panose="020B0502040204020203" pitchFamily="34" charset="0"/>
            </a:endParaRPr>
          </a:p>
          <a:p>
            <a:pPr lvl="1"/>
            <a:r>
              <a:rPr lang="uk-UA" dirty="0">
                <a:ln>
                  <a:solidFill>
                    <a:schemeClr val="bg1">
                      <a:lumMod val="95000"/>
                      <a:lumOff val="5000"/>
                    </a:schemeClr>
                  </a:solidFill>
                </a:ln>
                <a:solidFill>
                  <a:srgbClr val="E6E6E6"/>
                </a:solidFill>
                <a:latin typeface="Segoe UI" panose="020B0502040204020203" pitchFamily="34" charset="0"/>
              </a:rPr>
              <a:t>Окремі схеми.</a:t>
            </a:r>
            <a:endParaRPr lang="en-US" dirty="0">
              <a:ln>
                <a:solidFill>
                  <a:schemeClr val="bg1">
                    <a:lumMod val="95000"/>
                    <a:lumOff val="5000"/>
                  </a:schemeClr>
                </a:solidFill>
              </a:ln>
              <a:solidFill>
                <a:srgbClr val="E6E6E6"/>
              </a:solidFill>
              <a:latin typeface="Segoe UI" panose="020B0502040204020203" pitchFamily="34" charset="0"/>
            </a:endParaRPr>
          </a:p>
          <a:p>
            <a:pPr lvl="1"/>
            <a:r>
              <a:rPr lang="uk-UA" dirty="0">
                <a:ln>
                  <a:solidFill>
                    <a:schemeClr val="bg1">
                      <a:lumMod val="95000"/>
                      <a:lumOff val="5000"/>
                    </a:schemeClr>
                  </a:solidFill>
                </a:ln>
                <a:solidFill>
                  <a:srgbClr val="E6E6E6"/>
                </a:solidFill>
                <a:latin typeface="Segoe UI" panose="020B0502040204020203" pitchFamily="34" charset="0"/>
              </a:rPr>
              <a:t>Окремі бази даних.</a:t>
            </a:r>
            <a:endParaRPr lang="en-US" dirty="0">
              <a:ln>
                <a:solidFill>
                  <a:schemeClr val="bg1">
                    <a:lumMod val="95000"/>
                    <a:lumOff val="5000"/>
                  </a:schemeClr>
                </a:solidFill>
              </a:ln>
              <a:solidFill>
                <a:srgbClr val="E6E6E6"/>
              </a:solidFill>
              <a:latin typeface="Segoe UI" panose="020B0502040204020203" pitchFamily="34" charset="0"/>
            </a:endParaRPr>
          </a:p>
          <a:p>
            <a:pPr lvl="1"/>
            <a:r>
              <a:rPr lang="uk-UA" dirty="0">
                <a:ln>
                  <a:solidFill>
                    <a:schemeClr val="bg1">
                      <a:lumMod val="95000"/>
                      <a:lumOff val="5000"/>
                    </a:schemeClr>
                  </a:solidFill>
                </a:ln>
                <a:solidFill>
                  <a:srgbClr val="E6E6E6"/>
                </a:solidFill>
                <a:latin typeface="Segoe UI" panose="020B0502040204020203" pitchFamily="34" charset="0"/>
              </a:rPr>
              <a:t>Різні бази даних.</a:t>
            </a:r>
          </a:p>
        </p:txBody>
      </p:sp>
    </p:spTree>
    <p:extLst>
      <p:ext uri="{BB962C8B-B14F-4D97-AF65-F5344CB8AC3E}">
        <p14:creationId xmlns:p14="http://schemas.microsoft.com/office/powerpoint/2010/main" val="3388592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3600" b="1" dirty="0">
                <a:ln>
                  <a:solidFill>
                    <a:schemeClr val="bg1">
                      <a:lumMod val="95000"/>
                      <a:lumOff val="5000"/>
                    </a:schemeClr>
                  </a:solidFill>
                </a:ln>
                <a:solidFill>
                  <a:srgbClr val="E6E6E6"/>
                </a:solidFill>
                <a:latin typeface="Segoe UI" panose="020B0502040204020203" pitchFamily="34" charset="0"/>
                <a:ea typeface="+mn-ea"/>
                <a:cs typeface="+mn-cs"/>
              </a:rPr>
              <a:t>Що робити, якщо потрібні дані іншого модуля?</a:t>
            </a:r>
            <a:endParaRPr lang="en-US" sz="36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Використовуйте прямі виклики через публічний </a:t>
            </a:r>
            <a:r>
              <a:rPr lang="en-US" dirty="0">
                <a:ln>
                  <a:solidFill>
                    <a:schemeClr val="bg1">
                      <a:lumMod val="95000"/>
                      <a:lumOff val="5000"/>
                    </a:schemeClr>
                  </a:solidFill>
                </a:ln>
                <a:solidFill>
                  <a:srgbClr val="E6E6E6"/>
                </a:solidFill>
                <a:latin typeface="Segoe UI" panose="020B0502040204020203" pitchFamily="34" charset="0"/>
              </a:rPr>
              <a:t>API.</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Використовуйте обмін повідомленнями.</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Виконуйте копіювання даних.</a:t>
            </a:r>
          </a:p>
        </p:txBody>
      </p:sp>
    </p:spTree>
    <p:extLst>
      <p:ext uri="{BB962C8B-B14F-4D97-AF65-F5344CB8AC3E}">
        <p14:creationId xmlns:p14="http://schemas.microsoft.com/office/powerpoint/2010/main" val="4239023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sp>
        <p:nvSpPr>
          <p:cNvPr id="3" name="Content Placeholder 2">
            <a:extLst>
              <a:ext uri="{FF2B5EF4-FFF2-40B4-BE49-F238E27FC236}">
                <a16:creationId xmlns:a16="http://schemas.microsoft.com/office/drawing/2014/main" id="{61A5D43C-C69E-4683-ABDB-09139FE6C480}"/>
              </a:ext>
            </a:extLst>
          </p:cNvPr>
          <p:cNvSpPr>
            <a:spLocks noGrp="1"/>
          </p:cNvSpPr>
          <p:nvPr>
            <p:ph idx="1"/>
          </p:nvPr>
        </p:nvSpPr>
        <p:spPr/>
        <p:txBody>
          <a:bodyPr>
            <a:normAutofit/>
          </a:bodyPr>
          <a:lstStyle/>
          <a:p>
            <a:r>
              <a:rPr lang="en-US" dirty="0">
                <a:ln>
                  <a:solidFill>
                    <a:schemeClr val="bg1">
                      <a:lumMod val="95000"/>
                      <a:lumOff val="5000"/>
                    </a:schemeClr>
                  </a:solidFill>
                </a:ln>
                <a:solidFill>
                  <a:srgbClr val="E6E6E6"/>
                </a:solidFill>
                <a:latin typeface="Segoe UI" panose="020B0502040204020203" pitchFamily="34" charset="0"/>
              </a:rPr>
              <a:t>https://devblogs.microsoft.com/dotnet/announcing-dotnet-9/</a:t>
            </a:r>
          </a:p>
        </p:txBody>
      </p:sp>
      <p:pic>
        <p:nvPicPr>
          <p:cNvPr id="5" name="Picture 4">
            <a:extLst>
              <a:ext uri="{FF2B5EF4-FFF2-40B4-BE49-F238E27FC236}">
                <a16:creationId xmlns:a16="http://schemas.microsoft.com/office/drawing/2014/main" id="{E19D824B-9117-4CB3-9BCA-D720729A7BC6}"/>
              </a:ext>
            </a:extLst>
          </p:cNvPr>
          <p:cNvPicPr>
            <a:picLocks noChangeAspect="1"/>
          </p:cNvPicPr>
          <p:nvPr/>
        </p:nvPicPr>
        <p:blipFill>
          <a:blip r:embed="rId2"/>
          <a:stretch>
            <a:fillRect/>
          </a:stretch>
        </p:blipFill>
        <p:spPr>
          <a:xfrm>
            <a:off x="2224087" y="2607485"/>
            <a:ext cx="7743825" cy="3704415"/>
          </a:xfrm>
          <a:prstGeom prst="rect">
            <a:avLst/>
          </a:prstGeom>
        </p:spPr>
      </p:pic>
    </p:spTree>
    <p:extLst>
      <p:ext uri="{BB962C8B-B14F-4D97-AF65-F5344CB8AC3E}">
        <p14:creationId xmlns:p14="http://schemas.microsoft.com/office/powerpoint/2010/main" val="2966699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pic>
        <p:nvPicPr>
          <p:cNvPr id="6" name="Picture 5">
            <a:extLst>
              <a:ext uri="{FF2B5EF4-FFF2-40B4-BE49-F238E27FC236}">
                <a16:creationId xmlns:a16="http://schemas.microsoft.com/office/drawing/2014/main" id="{65BA7DE7-0B80-4549-B086-3408E87CF606}"/>
              </a:ext>
            </a:extLst>
          </p:cNvPr>
          <p:cNvPicPr>
            <a:picLocks noChangeAspect="1"/>
          </p:cNvPicPr>
          <p:nvPr/>
        </p:nvPicPr>
        <p:blipFill>
          <a:blip r:embed="rId2"/>
          <a:stretch>
            <a:fillRect/>
          </a:stretch>
        </p:blipFill>
        <p:spPr>
          <a:xfrm>
            <a:off x="2108079" y="1690688"/>
            <a:ext cx="7975841" cy="4351337"/>
          </a:xfrm>
          <a:prstGeom prst="rect">
            <a:avLst/>
          </a:prstGeom>
        </p:spPr>
      </p:pic>
    </p:spTree>
    <p:extLst>
      <p:ext uri="{BB962C8B-B14F-4D97-AF65-F5344CB8AC3E}">
        <p14:creationId xmlns:p14="http://schemas.microsoft.com/office/powerpoint/2010/main" val="374290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sp>
        <p:nvSpPr>
          <p:cNvPr id="3" name="Content Placeholder 2">
            <a:extLst>
              <a:ext uri="{FF2B5EF4-FFF2-40B4-BE49-F238E27FC236}">
                <a16:creationId xmlns:a16="http://schemas.microsoft.com/office/drawing/2014/main" id="{61A5D43C-C69E-4683-ABDB-09139FE6C480}"/>
              </a:ext>
            </a:extLst>
          </p:cNvPr>
          <p:cNvSpPr>
            <a:spLocks noGrp="1"/>
          </p:cNvSpPr>
          <p:nvPr>
            <p:ph idx="1"/>
          </p:nvPr>
        </p:nvSpPr>
        <p:spPr/>
        <p:txBody>
          <a:bodyPr>
            <a:normAutofit fontScale="70000" lnSpcReduction="20000"/>
          </a:bodyPr>
          <a:lstStyle/>
          <a:p>
            <a:pPr>
              <a:lnSpc>
                <a:spcPct val="110000"/>
              </a:lnSpc>
            </a:pP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library in ASP.NET Core</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The new </a:t>
            </a: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is a better version of the </a:t>
            </a:r>
            <a:r>
              <a:rPr lang="en-US" dirty="0" err="1">
                <a:ln>
                  <a:solidFill>
                    <a:schemeClr val="bg1">
                      <a:lumMod val="95000"/>
                      <a:lumOff val="5000"/>
                    </a:schemeClr>
                  </a:solidFill>
                </a:ln>
                <a:solidFill>
                  <a:srgbClr val="E6E6E6"/>
                </a:solidFill>
                <a:latin typeface="Segoe UI" panose="020B0502040204020203" pitchFamily="34" charset="0"/>
              </a:rPr>
              <a:t>IDistributedCache</a:t>
            </a:r>
            <a:r>
              <a:rPr lang="en-US" dirty="0">
                <a:ln>
                  <a:solidFill>
                    <a:schemeClr val="bg1">
                      <a:lumMod val="95000"/>
                      <a:lumOff val="5000"/>
                    </a:schemeClr>
                  </a:solidFill>
                </a:ln>
                <a:solidFill>
                  <a:srgbClr val="E6E6E6"/>
                </a:solidFill>
                <a:latin typeface="Segoe UI" panose="020B0502040204020203" pitchFamily="34" charset="0"/>
              </a:rPr>
              <a:t> and </a:t>
            </a:r>
            <a:r>
              <a:rPr lang="en-US" dirty="0" err="1">
                <a:ln>
                  <a:solidFill>
                    <a:schemeClr val="bg1">
                      <a:lumMod val="95000"/>
                      <a:lumOff val="5000"/>
                    </a:schemeClr>
                  </a:solidFill>
                </a:ln>
                <a:solidFill>
                  <a:srgbClr val="E6E6E6"/>
                </a:solidFill>
                <a:latin typeface="Segoe UI" panose="020B0502040204020203" pitchFamily="34" charset="0"/>
              </a:rPr>
              <a:t>IMemoryCache</a:t>
            </a:r>
            <a:r>
              <a:rPr lang="en-US" dirty="0">
                <a:ln>
                  <a:solidFill>
                    <a:schemeClr val="bg1">
                      <a:lumMod val="95000"/>
                      <a:lumOff val="5000"/>
                    </a:schemeClr>
                  </a:solidFill>
                </a:ln>
                <a:solidFill>
                  <a:srgbClr val="E6E6E6"/>
                </a:solidFill>
                <a:latin typeface="Segoe UI" panose="020B0502040204020203" pitchFamily="34" charset="0"/>
              </a:rPr>
              <a:t> interfaces, making adding cache code more straightforward.</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If you used </a:t>
            </a:r>
            <a:r>
              <a:rPr lang="en-US" dirty="0" err="1">
                <a:ln>
                  <a:solidFill>
                    <a:schemeClr val="bg1">
                      <a:lumMod val="95000"/>
                      <a:lumOff val="5000"/>
                    </a:schemeClr>
                  </a:solidFill>
                </a:ln>
                <a:solidFill>
                  <a:srgbClr val="E6E6E6"/>
                </a:solidFill>
                <a:latin typeface="Segoe UI" panose="020B0502040204020203" pitchFamily="34" charset="0"/>
              </a:rPr>
              <a:t>IDistributedCache</a:t>
            </a:r>
            <a:r>
              <a:rPr lang="en-US" dirty="0">
                <a:ln>
                  <a:solidFill>
                    <a:schemeClr val="bg1">
                      <a:lumMod val="95000"/>
                      <a:lumOff val="5000"/>
                    </a:schemeClr>
                  </a:solidFill>
                </a:ln>
                <a:solidFill>
                  <a:srgbClr val="E6E6E6"/>
                </a:solidFill>
                <a:latin typeface="Segoe UI" panose="020B0502040204020203" pitchFamily="34" charset="0"/>
              </a:rPr>
              <a:t>, you know that before setting a value in the cache, you have to deserialize the object to bytes of JSON — the same for getting value from the cache. Also, when many threads concurrently hit the cache, you can get problems with cache misses.</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The new </a:t>
            </a: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does all the required work for you. It also implements "Stampede protection," which refers to techniques used in software systems to prevent multiple processes, threads, or servers from overwhelming a resource or performing redundant work when accessing shared data or resources simultaneously.</a:t>
            </a:r>
          </a:p>
          <a:p>
            <a:pPr>
              <a:lnSpc>
                <a:spcPct val="110000"/>
              </a:lnSpc>
            </a:pPr>
            <a:r>
              <a:rPr lang="en-US" dirty="0">
                <a:ln>
                  <a:solidFill>
                    <a:schemeClr val="bg1">
                      <a:lumMod val="95000"/>
                      <a:lumOff val="5000"/>
                    </a:schemeClr>
                  </a:solidFill>
                </a:ln>
                <a:solidFill>
                  <a:srgbClr val="E6E6E6"/>
                </a:solidFill>
                <a:latin typeface="Segoe UI" panose="020B0502040204020203" pitchFamily="34" charset="0"/>
              </a:rPr>
              <a:t>To add </a:t>
            </a:r>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to your application, add the line:</a:t>
            </a:r>
          </a:p>
        </p:txBody>
      </p:sp>
      <p:pic>
        <p:nvPicPr>
          <p:cNvPr id="2049" name="Picture 1">
            <a:extLst>
              <a:ext uri="{FF2B5EF4-FFF2-40B4-BE49-F238E27FC236}">
                <a16:creationId xmlns:a16="http://schemas.microsoft.com/office/drawing/2014/main" id="{44F3571D-C437-41B7-B729-034FD8DF1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5791201"/>
            <a:ext cx="59055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7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D0C1-504F-44BB-BA35-EFFF24B23187}"/>
              </a:ext>
            </a:extLst>
          </p:cNvPr>
          <p:cNvSpPr>
            <a:spLocks noGrp="1"/>
          </p:cNvSpPr>
          <p:nvPr>
            <p:ph type="title"/>
          </p:nvPr>
        </p:nvSpPr>
        <p:spPr>
          <a:xfrm>
            <a:off x="838200" y="316886"/>
            <a:ext cx="10515600" cy="1325563"/>
          </a:xfrm>
        </p:spPr>
        <p:txBody>
          <a:bodyP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World Explorer - uncovering the World with Every Step!</a:t>
            </a:r>
          </a:p>
        </p:txBody>
      </p:sp>
      <p:sp>
        <p:nvSpPr>
          <p:cNvPr id="3" name="Content Placeholder 2">
            <a:extLst>
              <a:ext uri="{FF2B5EF4-FFF2-40B4-BE49-F238E27FC236}">
                <a16:creationId xmlns:a16="http://schemas.microsoft.com/office/drawing/2014/main" id="{5C1C0654-0556-488A-9436-AA445B008197}"/>
              </a:ext>
            </a:extLst>
          </p:cNvPr>
          <p:cNvSpPr>
            <a:spLocks noGrp="1"/>
          </p:cNvSpPr>
          <p:nvPr>
            <p:ph idx="1"/>
          </p:nvPr>
        </p:nvSpPr>
        <p:spPr>
          <a:xfrm>
            <a:off x="6160862" y="1805961"/>
            <a:ext cx="5192937" cy="4351338"/>
          </a:xfrm>
        </p:spPr>
        <p:txBody>
          <a:bodyPr anchor="ctr"/>
          <a:lstStyle/>
          <a:p>
            <a:r>
              <a:rPr lang="en-US" dirty="0">
                <a:ln>
                  <a:solidFill>
                    <a:schemeClr val="bg1">
                      <a:lumMod val="95000"/>
                      <a:lumOff val="5000"/>
                    </a:schemeClr>
                  </a:solidFill>
                </a:ln>
                <a:solidFill>
                  <a:srgbClr val="E6E6E6"/>
                </a:solidFill>
                <a:latin typeface="Segoe UI" panose="020B0502040204020203" pitchFamily="34" charset="0"/>
              </a:rPr>
              <a:t>AI-Powered Exploration</a:t>
            </a:r>
          </a:p>
          <a:p>
            <a:r>
              <a:rPr lang="en-US" dirty="0">
                <a:ln>
                  <a:solidFill>
                    <a:schemeClr val="bg1">
                      <a:lumMod val="95000"/>
                      <a:lumOff val="5000"/>
                    </a:schemeClr>
                  </a:solidFill>
                </a:ln>
                <a:solidFill>
                  <a:srgbClr val="E6E6E6"/>
                </a:solidFill>
                <a:latin typeface="Segoe UI" panose="020B0502040204020203" pitchFamily="34" charset="0"/>
              </a:rPr>
              <a:t>Comprehensive Place Descriptions</a:t>
            </a:r>
          </a:p>
          <a:p>
            <a:r>
              <a:rPr lang="en-US" dirty="0">
                <a:ln>
                  <a:solidFill>
                    <a:schemeClr val="bg1">
                      <a:lumMod val="95000"/>
                      <a:lumOff val="5000"/>
                    </a:schemeClr>
                  </a:solidFill>
                </a:ln>
                <a:solidFill>
                  <a:srgbClr val="E6E6E6"/>
                </a:solidFill>
                <a:latin typeface="Segoe UI" panose="020B0502040204020203" pitchFamily="34" charset="0"/>
              </a:rPr>
              <a:t>Nearby Recommendations</a:t>
            </a:r>
          </a:p>
          <a:p>
            <a:r>
              <a:rPr lang="en-US" dirty="0">
                <a:ln>
                  <a:solidFill>
                    <a:schemeClr val="bg1">
                      <a:lumMod val="95000"/>
                      <a:lumOff val="5000"/>
                    </a:schemeClr>
                  </a:solidFill>
                </a:ln>
                <a:solidFill>
                  <a:srgbClr val="E6E6E6"/>
                </a:solidFill>
                <a:latin typeface="Segoe UI" panose="020B0502040204020203" pitchFamily="34" charset="0"/>
              </a:rPr>
              <a:t>Personalized Experience</a:t>
            </a:r>
          </a:p>
        </p:txBody>
      </p:sp>
      <p:pic>
        <p:nvPicPr>
          <p:cNvPr id="4" name="Graphic 3">
            <a:extLst>
              <a:ext uri="{FF2B5EF4-FFF2-40B4-BE49-F238E27FC236}">
                <a16:creationId xmlns:a16="http://schemas.microsoft.com/office/drawing/2014/main" id="{1A9B0B15-8B5A-404F-8364-AACE2071EF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523" y="1445341"/>
            <a:ext cx="5412659" cy="5412659"/>
          </a:xfrm>
          <a:prstGeom prst="rect">
            <a:avLst/>
          </a:prstGeom>
          <a:effectLst>
            <a:softEdge rad="317500"/>
          </a:effectLst>
        </p:spPr>
      </p:pic>
    </p:spTree>
    <p:extLst>
      <p:ext uri="{BB962C8B-B14F-4D97-AF65-F5344CB8AC3E}">
        <p14:creationId xmlns:p14="http://schemas.microsoft.com/office/powerpoint/2010/main" val="4184121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E9E-BCD9-4298-8423-26287938A7D6}"/>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Огляд новинок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9</a:t>
            </a:r>
          </a:p>
        </p:txBody>
      </p:sp>
      <p:sp>
        <p:nvSpPr>
          <p:cNvPr id="3" name="Content Placeholder 2">
            <a:extLst>
              <a:ext uri="{FF2B5EF4-FFF2-40B4-BE49-F238E27FC236}">
                <a16:creationId xmlns:a16="http://schemas.microsoft.com/office/drawing/2014/main" id="{61A5D43C-C69E-4683-ABDB-09139FE6C480}"/>
              </a:ext>
            </a:extLst>
          </p:cNvPr>
          <p:cNvSpPr>
            <a:spLocks noGrp="1"/>
          </p:cNvSpPr>
          <p:nvPr>
            <p:ph idx="1"/>
          </p:nvPr>
        </p:nvSpPr>
        <p:spPr/>
        <p:txBody>
          <a:bodyPr>
            <a:normAutofit/>
          </a:bodyPr>
          <a:lstStyle/>
          <a:p>
            <a:r>
              <a:rPr lang="en-US" dirty="0" err="1">
                <a:ln>
                  <a:solidFill>
                    <a:schemeClr val="bg1">
                      <a:lumMod val="95000"/>
                      <a:lumOff val="5000"/>
                    </a:schemeClr>
                  </a:solidFill>
                </a:ln>
                <a:solidFill>
                  <a:srgbClr val="E6E6E6"/>
                </a:solidFill>
                <a:latin typeface="Segoe UI" panose="020B0502040204020203" pitchFamily="34" charset="0"/>
              </a:rPr>
              <a:t>HybridCache</a:t>
            </a:r>
            <a:r>
              <a:rPr lang="en-US" dirty="0">
                <a:ln>
                  <a:solidFill>
                    <a:schemeClr val="bg1">
                      <a:lumMod val="95000"/>
                      <a:lumOff val="5000"/>
                    </a:schemeClr>
                  </a:solidFill>
                </a:ln>
                <a:solidFill>
                  <a:srgbClr val="E6E6E6"/>
                </a:solidFill>
                <a:latin typeface="Segoe UI" panose="020B0502040204020203" pitchFamily="34" charset="0"/>
              </a:rPr>
              <a:t> library in ASP.NET Core</a:t>
            </a:r>
          </a:p>
          <a:p>
            <a:r>
              <a:rPr lang="en-US" dirty="0">
                <a:ln>
                  <a:solidFill>
                    <a:schemeClr val="bg1">
                      <a:lumMod val="95000"/>
                      <a:lumOff val="5000"/>
                    </a:schemeClr>
                  </a:solidFill>
                </a:ln>
                <a:solidFill>
                  <a:srgbClr val="E6E6E6"/>
                </a:solidFill>
                <a:latin typeface="Segoe UI" panose="020B0502040204020203" pitchFamily="34" charset="0"/>
              </a:rPr>
              <a:t>Then, usage of the cache is simple. </a:t>
            </a:r>
          </a:p>
          <a:p>
            <a:pPr algn="l"/>
            <a:endParaRPr lang="en-US" sz="2800" dirty="0">
              <a:effectLst/>
              <a:latin typeface="+mj-lt"/>
            </a:endParaRPr>
          </a:p>
        </p:txBody>
      </p:sp>
      <p:pic>
        <p:nvPicPr>
          <p:cNvPr id="2050" name="Picture 2">
            <a:extLst>
              <a:ext uri="{FF2B5EF4-FFF2-40B4-BE49-F238E27FC236}">
                <a16:creationId xmlns:a16="http://schemas.microsoft.com/office/drawing/2014/main" id="{297E3178-686C-4F41-B837-1A031AEB0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2771775"/>
            <a:ext cx="590550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135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119AE-EAF7-4FBE-9950-86C4C38F8BA3}"/>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Представлення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ASPIRE</a:t>
            </a:r>
          </a:p>
        </p:txBody>
      </p:sp>
      <p:pic>
        <p:nvPicPr>
          <p:cNvPr id="4" name="Picture 3">
            <a:extLst>
              <a:ext uri="{FF2B5EF4-FFF2-40B4-BE49-F238E27FC236}">
                <a16:creationId xmlns:a16="http://schemas.microsoft.com/office/drawing/2014/main" id="{4A04BC99-3806-4351-A2AA-0392EF3AD45F}"/>
              </a:ext>
            </a:extLst>
          </p:cNvPr>
          <p:cNvPicPr>
            <a:picLocks noChangeAspect="1"/>
          </p:cNvPicPr>
          <p:nvPr/>
        </p:nvPicPr>
        <p:blipFill>
          <a:blip r:embed="rId2"/>
          <a:stretch>
            <a:fillRect/>
          </a:stretch>
        </p:blipFill>
        <p:spPr>
          <a:xfrm>
            <a:off x="1838325" y="1690688"/>
            <a:ext cx="8515350" cy="4222989"/>
          </a:xfrm>
          <a:prstGeom prst="rect">
            <a:avLst/>
          </a:prstGeom>
        </p:spPr>
      </p:pic>
    </p:spTree>
    <p:extLst>
      <p:ext uri="{BB962C8B-B14F-4D97-AF65-F5344CB8AC3E}">
        <p14:creationId xmlns:p14="http://schemas.microsoft.com/office/powerpoint/2010/main" val="2316171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119AE-EAF7-4FBE-9950-86C4C38F8BA3}"/>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Представлення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 ASPIRE</a:t>
            </a:r>
          </a:p>
        </p:txBody>
      </p:sp>
      <p:pic>
        <p:nvPicPr>
          <p:cNvPr id="5" name="Picture 4">
            <a:extLst>
              <a:ext uri="{FF2B5EF4-FFF2-40B4-BE49-F238E27FC236}">
                <a16:creationId xmlns:a16="http://schemas.microsoft.com/office/drawing/2014/main" id="{063DF666-3F66-4C64-9B86-BCBA8DB66E22}"/>
              </a:ext>
            </a:extLst>
          </p:cNvPr>
          <p:cNvPicPr>
            <a:picLocks noChangeAspect="1"/>
          </p:cNvPicPr>
          <p:nvPr/>
        </p:nvPicPr>
        <p:blipFill>
          <a:blip r:embed="rId2"/>
          <a:stretch>
            <a:fillRect/>
          </a:stretch>
        </p:blipFill>
        <p:spPr>
          <a:xfrm>
            <a:off x="1274806" y="1625590"/>
            <a:ext cx="9642387" cy="3606820"/>
          </a:xfrm>
          <a:prstGeom prst="rect">
            <a:avLst/>
          </a:prstGeom>
        </p:spPr>
      </p:pic>
    </p:spTree>
    <p:extLst>
      <p:ext uri="{BB962C8B-B14F-4D97-AF65-F5344CB8AC3E}">
        <p14:creationId xmlns:p14="http://schemas.microsoft.com/office/powerpoint/2010/main" val="2509680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07FC-1E93-40EC-B395-B1DA350BDEAB}"/>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Кросплатформні фреймворки для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UI</a:t>
            </a:r>
          </a:p>
        </p:txBody>
      </p:sp>
      <p:sp>
        <p:nvSpPr>
          <p:cNvPr id="3" name="Content Placeholder 2">
            <a:extLst>
              <a:ext uri="{FF2B5EF4-FFF2-40B4-BE49-F238E27FC236}">
                <a16:creationId xmlns:a16="http://schemas.microsoft.com/office/drawing/2014/main" id="{3D8477EF-3596-4972-87AF-2D5B4F17A9CF}"/>
              </a:ext>
            </a:extLst>
          </p:cNvPr>
          <p:cNvSpPr>
            <a:spLocks noGrp="1"/>
          </p:cNvSpPr>
          <p:nvPr>
            <p:ph idx="1"/>
          </p:nvPr>
        </p:nvSpPr>
        <p:spPr/>
        <p:txBody>
          <a:bodyPr/>
          <a:lstStyle/>
          <a:p>
            <a:r>
              <a:rPr lang="en-US" dirty="0">
                <a:ln>
                  <a:solidFill>
                    <a:schemeClr val="bg1">
                      <a:lumMod val="95000"/>
                      <a:lumOff val="5000"/>
                    </a:schemeClr>
                  </a:solidFill>
                </a:ln>
                <a:solidFill>
                  <a:srgbClr val="E6E6E6"/>
                </a:solidFill>
                <a:latin typeface="Segoe UI" panose="020B0502040204020203" pitchFamily="34" charset="0"/>
              </a:rPr>
              <a:t>.NET MAUI</a:t>
            </a:r>
          </a:p>
          <a:p>
            <a:r>
              <a:rPr lang="en-US" dirty="0">
                <a:ln>
                  <a:solidFill>
                    <a:schemeClr val="bg1">
                      <a:lumMod val="95000"/>
                      <a:lumOff val="5000"/>
                    </a:schemeClr>
                  </a:solidFill>
                </a:ln>
                <a:solidFill>
                  <a:srgbClr val="E6E6E6"/>
                </a:solidFill>
                <a:latin typeface="Segoe UI" panose="020B0502040204020203" pitchFamily="34" charset="0"/>
              </a:rPr>
              <a:t>Uno Platform</a:t>
            </a:r>
          </a:p>
          <a:p>
            <a:r>
              <a:rPr lang="en-US" dirty="0">
                <a:ln>
                  <a:solidFill>
                    <a:schemeClr val="bg1">
                      <a:lumMod val="95000"/>
                      <a:lumOff val="5000"/>
                    </a:schemeClr>
                  </a:solidFill>
                </a:ln>
                <a:solidFill>
                  <a:srgbClr val="E6E6E6"/>
                </a:solidFill>
                <a:latin typeface="Segoe UI" panose="020B0502040204020203" pitchFamily="34" charset="0"/>
              </a:rPr>
              <a:t>Avalonia UI</a:t>
            </a:r>
          </a:p>
        </p:txBody>
      </p:sp>
      <p:pic>
        <p:nvPicPr>
          <p:cNvPr id="4100" name="Picture 4" descr="Border | Avalonia Docs">
            <a:extLst>
              <a:ext uri="{FF2B5EF4-FFF2-40B4-BE49-F238E27FC236}">
                <a16:creationId xmlns:a16="http://schemas.microsoft.com/office/drawing/2014/main" id="{8CA75E32-F9B8-4085-A695-0ED380439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503" y="3790949"/>
            <a:ext cx="2845296" cy="28289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o Platform How it Works">
            <a:extLst>
              <a:ext uri="{FF2B5EF4-FFF2-40B4-BE49-F238E27FC236}">
                <a16:creationId xmlns:a16="http://schemas.microsoft.com/office/drawing/2014/main" id="{0918F88F-A6FD-4FA9-ACB2-6A6132BEE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365" y="3790949"/>
            <a:ext cx="2725269" cy="27019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abs in .Net MAUI">
            <a:extLst>
              <a:ext uri="{FF2B5EF4-FFF2-40B4-BE49-F238E27FC236}">
                <a16:creationId xmlns:a16="http://schemas.microsoft.com/office/drawing/2014/main" id="{0FC65D72-D20C-4073-B25E-D23C36210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842777"/>
            <a:ext cx="2725268" cy="2725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564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07FC-1E93-40EC-B395-B1DA350BDEAB}"/>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Кросплатформні фреймворки для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UI</a:t>
            </a:r>
          </a:p>
        </p:txBody>
      </p:sp>
      <p:sp>
        <p:nvSpPr>
          <p:cNvPr id="3" name="Content Placeholder 2">
            <a:extLst>
              <a:ext uri="{FF2B5EF4-FFF2-40B4-BE49-F238E27FC236}">
                <a16:creationId xmlns:a16="http://schemas.microsoft.com/office/drawing/2014/main" id="{3D8477EF-3596-4972-87AF-2D5B4F17A9CF}"/>
              </a:ext>
            </a:extLst>
          </p:cNvPr>
          <p:cNvSpPr>
            <a:spLocks noGrp="1"/>
          </p:cNvSpPr>
          <p:nvPr>
            <p:ph idx="1"/>
          </p:nvPr>
        </p:nvSpPr>
        <p:spPr/>
        <p:txBody>
          <a:bodyPr/>
          <a:lstStyle/>
          <a:p>
            <a:r>
              <a:rPr lang="en-US" dirty="0">
                <a:ln>
                  <a:solidFill>
                    <a:schemeClr val="bg1">
                      <a:lumMod val="95000"/>
                      <a:lumOff val="5000"/>
                    </a:schemeClr>
                  </a:solidFill>
                </a:ln>
                <a:solidFill>
                  <a:srgbClr val="E6E6E6"/>
                </a:solidFill>
                <a:latin typeface="Segoe UI" panose="020B0502040204020203" pitchFamily="34" charset="0"/>
              </a:rPr>
              <a:t>.NET MAUI </a:t>
            </a:r>
          </a:p>
          <a:p>
            <a:r>
              <a:rPr lang="en-US" dirty="0">
                <a:ln>
                  <a:solidFill>
                    <a:schemeClr val="bg1">
                      <a:lumMod val="95000"/>
                      <a:lumOff val="5000"/>
                    </a:schemeClr>
                  </a:solidFill>
                </a:ln>
                <a:solidFill>
                  <a:srgbClr val="E6E6E6"/>
                </a:solidFill>
                <a:latin typeface="Segoe UI" panose="020B0502040204020203" pitchFamily="34" charset="0"/>
              </a:rPr>
              <a:t>Uno Platform - .NET MAUI Embedding</a:t>
            </a:r>
          </a:p>
          <a:p>
            <a:r>
              <a:rPr lang="en-US" dirty="0">
                <a:ln>
                  <a:solidFill>
                    <a:schemeClr val="bg1">
                      <a:lumMod val="95000"/>
                      <a:lumOff val="5000"/>
                    </a:schemeClr>
                  </a:solidFill>
                </a:ln>
                <a:solidFill>
                  <a:srgbClr val="E6E6E6"/>
                </a:solidFill>
                <a:latin typeface="Segoe UI" panose="020B0502040204020203" pitchFamily="34" charset="0"/>
              </a:rPr>
              <a:t>Avalonia UI - </a:t>
            </a:r>
            <a:r>
              <a:rPr lang="en-US" dirty="0" err="1">
                <a:ln>
                  <a:solidFill>
                    <a:schemeClr val="bg1">
                      <a:lumMod val="95000"/>
                      <a:lumOff val="5000"/>
                    </a:schemeClr>
                  </a:solidFill>
                </a:ln>
                <a:solidFill>
                  <a:srgbClr val="E6E6E6"/>
                </a:solidFill>
                <a:latin typeface="Segoe UI" panose="020B0502040204020203" pitchFamily="34" charset="0"/>
              </a:rPr>
              <a:t>AvaloniaMauiHybrid</a:t>
            </a:r>
            <a:endParaRPr lang="en-US" dirty="0">
              <a:ln>
                <a:solidFill>
                  <a:schemeClr val="bg1">
                    <a:lumMod val="95000"/>
                    <a:lumOff val="5000"/>
                  </a:schemeClr>
                </a:solidFill>
              </a:ln>
              <a:solidFill>
                <a:srgbClr val="E6E6E6"/>
              </a:solidFill>
              <a:latin typeface="Segoe UI" panose="020B0502040204020203" pitchFamily="34" charset="0"/>
            </a:endParaRPr>
          </a:p>
        </p:txBody>
      </p:sp>
      <p:pic>
        <p:nvPicPr>
          <p:cNvPr id="4100" name="Picture 4" descr="Border | Avalonia Docs">
            <a:extLst>
              <a:ext uri="{FF2B5EF4-FFF2-40B4-BE49-F238E27FC236}">
                <a16:creationId xmlns:a16="http://schemas.microsoft.com/office/drawing/2014/main" id="{8CA75E32-F9B8-4085-A695-0ED380439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503" y="3790949"/>
            <a:ext cx="2845296" cy="28289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o Platform How it Works">
            <a:extLst>
              <a:ext uri="{FF2B5EF4-FFF2-40B4-BE49-F238E27FC236}">
                <a16:creationId xmlns:a16="http://schemas.microsoft.com/office/drawing/2014/main" id="{0918F88F-A6FD-4FA9-ACB2-6A6132BEE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365" y="3790949"/>
            <a:ext cx="2725269" cy="27019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abs in .Net MAUI">
            <a:extLst>
              <a:ext uri="{FF2B5EF4-FFF2-40B4-BE49-F238E27FC236}">
                <a16:creationId xmlns:a16="http://schemas.microsoft.com/office/drawing/2014/main" id="{0FC65D72-D20C-4073-B25E-D23C36210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842777"/>
            <a:ext cx="2725268" cy="2725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947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07FC-1E93-40EC-B395-B1DA350BDEAB}"/>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Кросплатформні фреймворки для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UI</a:t>
            </a:r>
          </a:p>
        </p:txBody>
      </p:sp>
      <p:pic>
        <p:nvPicPr>
          <p:cNvPr id="5" name="Picture 4">
            <a:extLst>
              <a:ext uri="{FF2B5EF4-FFF2-40B4-BE49-F238E27FC236}">
                <a16:creationId xmlns:a16="http://schemas.microsoft.com/office/drawing/2014/main" id="{0650A037-7033-4CF3-B91F-943D132D8F5B}"/>
              </a:ext>
            </a:extLst>
          </p:cNvPr>
          <p:cNvPicPr>
            <a:picLocks noChangeAspect="1"/>
          </p:cNvPicPr>
          <p:nvPr/>
        </p:nvPicPr>
        <p:blipFill>
          <a:blip r:embed="rId2"/>
          <a:stretch>
            <a:fillRect/>
          </a:stretch>
        </p:blipFill>
        <p:spPr>
          <a:xfrm>
            <a:off x="720301" y="1762125"/>
            <a:ext cx="10751397" cy="4044950"/>
          </a:xfrm>
          <a:prstGeom prst="rect">
            <a:avLst/>
          </a:prstGeom>
        </p:spPr>
      </p:pic>
    </p:spTree>
    <p:extLst>
      <p:ext uri="{BB962C8B-B14F-4D97-AF65-F5344CB8AC3E}">
        <p14:creationId xmlns:p14="http://schemas.microsoft.com/office/powerpoint/2010/main" val="3082675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EFDA-AD68-45C9-A914-FD99EAFC43E5}"/>
              </a:ext>
            </a:extLst>
          </p:cNvPr>
          <p:cNvSpPr>
            <a:spLocks noGrp="1"/>
          </p:cNvSpPr>
          <p:nvPr>
            <p:ph type="title"/>
          </p:nvPr>
        </p:nvSpPr>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Штучний</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інтелект</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та </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.NET</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pic>
        <p:nvPicPr>
          <p:cNvPr id="4" name="Picture 3">
            <a:extLst>
              <a:ext uri="{FF2B5EF4-FFF2-40B4-BE49-F238E27FC236}">
                <a16:creationId xmlns:a16="http://schemas.microsoft.com/office/drawing/2014/main" id="{C9724616-6405-4E22-88D9-33D8FD79495C}"/>
              </a:ext>
            </a:extLst>
          </p:cNvPr>
          <p:cNvPicPr>
            <a:picLocks noChangeAspect="1"/>
          </p:cNvPicPr>
          <p:nvPr/>
        </p:nvPicPr>
        <p:blipFill>
          <a:blip r:embed="rId2"/>
          <a:stretch>
            <a:fillRect/>
          </a:stretch>
        </p:blipFill>
        <p:spPr>
          <a:xfrm>
            <a:off x="1433512" y="1690688"/>
            <a:ext cx="9324975" cy="4868875"/>
          </a:xfrm>
          <a:prstGeom prst="rect">
            <a:avLst/>
          </a:prstGeom>
        </p:spPr>
      </p:pic>
    </p:spTree>
    <p:extLst>
      <p:ext uri="{BB962C8B-B14F-4D97-AF65-F5344CB8AC3E}">
        <p14:creationId xmlns:p14="http://schemas.microsoft.com/office/powerpoint/2010/main" val="3829223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EFDA-AD68-45C9-A914-FD99EAFC43E5}"/>
              </a:ext>
            </a:extLst>
          </p:cNvPr>
          <p:cNvSpPr>
            <a:spLocks noGrp="1"/>
          </p:cNvSpPr>
          <p:nvPr>
            <p:ph type="title"/>
          </p:nvPr>
        </p:nvSpPr>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Штучний</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інтелект</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та .NET</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pic>
        <p:nvPicPr>
          <p:cNvPr id="5" name="Picture 4">
            <a:extLst>
              <a:ext uri="{FF2B5EF4-FFF2-40B4-BE49-F238E27FC236}">
                <a16:creationId xmlns:a16="http://schemas.microsoft.com/office/drawing/2014/main" id="{887F46DF-E762-44CD-B1A0-0D64A9AD66BF}"/>
              </a:ext>
            </a:extLst>
          </p:cNvPr>
          <p:cNvPicPr>
            <a:picLocks noChangeAspect="1"/>
          </p:cNvPicPr>
          <p:nvPr/>
        </p:nvPicPr>
        <p:blipFill>
          <a:blip r:embed="rId2"/>
          <a:stretch>
            <a:fillRect/>
          </a:stretch>
        </p:blipFill>
        <p:spPr>
          <a:xfrm>
            <a:off x="2095500" y="1690688"/>
            <a:ext cx="8001000" cy="4375190"/>
          </a:xfrm>
          <a:prstGeom prst="rect">
            <a:avLst/>
          </a:prstGeom>
        </p:spPr>
      </p:pic>
    </p:spTree>
    <p:extLst>
      <p:ext uri="{BB962C8B-B14F-4D97-AF65-F5344CB8AC3E}">
        <p14:creationId xmlns:p14="http://schemas.microsoft.com/office/powerpoint/2010/main" val="172765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DE92-3924-45C3-8126-4A8D433EBFB4}"/>
              </a:ext>
            </a:extLst>
          </p:cNvPr>
          <p:cNvSpPr>
            <a:spLocks noGrp="1"/>
          </p:cNvSpPr>
          <p:nvPr>
            <p:ph type="title"/>
          </p:nvPr>
        </p:nvSpPr>
        <p:spPr/>
        <p:txBody>
          <a:bodyPr vert="horz" lIns="91440" tIns="45720" rIns="91440" bIns="45720" rtlCol="0" anchor="ct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EF Core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та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Spatial Data</a:t>
            </a:r>
          </a:p>
        </p:txBody>
      </p:sp>
      <p:sp>
        <p:nvSpPr>
          <p:cNvPr id="3" name="Content Placeholder 2">
            <a:extLst>
              <a:ext uri="{FF2B5EF4-FFF2-40B4-BE49-F238E27FC236}">
                <a16:creationId xmlns:a16="http://schemas.microsoft.com/office/drawing/2014/main" id="{489B14D8-0D68-49DF-AE07-1C5949D10CB3}"/>
              </a:ext>
            </a:extLst>
          </p:cNvPr>
          <p:cNvSpPr>
            <a:spLocks noGrp="1"/>
          </p:cNvSpPr>
          <p:nvPr>
            <p:ph idx="1"/>
          </p:nvPr>
        </p:nvSpPr>
        <p:spPr/>
        <p:txBody>
          <a:bodyPr/>
          <a:lstStyle/>
          <a:p>
            <a:r>
              <a:rPr lang="en-US" b="0" i="0" dirty="0">
                <a:ln>
                  <a:solidFill>
                    <a:schemeClr val="bg1">
                      <a:lumMod val="95000"/>
                      <a:lumOff val="5000"/>
                    </a:schemeClr>
                  </a:solidFill>
                </a:ln>
                <a:solidFill>
                  <a:srgbClr val="E6E6E6"/>
                </a:solidFill>
                <a:effectLst/>
                <a:latin typeface="Segoe UI" panose="020B0502040204020203" pitchFamily="34" charset="0"/>
              </a:rPr>
              <a:t>Spatial data represents the physical location and the shape of objects. Many databases provide support for this type of data so it can be indexed and queried alongside other data. Common scenarios include querying for objects within a given distance from a location, or selecting the object whose border contains a given location. EF Core supports mapping to spatial data types using the </a:t>
            </a:r>
            <a:r>
              <a:rPr lang="en-US" b="0" i="0" dirty="0" err="1">
                <a:ln>
                  <a:solidFill>
                    <a:schemeClr val="bg1">
                      <a:lumMod val="95000"/>
                      <a:lumOff val="5000"/>
                    </a:schemeClr>
                  </a:solidFill>
                </a:ln>
                <a:solidFill>
                  <a:srgbClr val="E6E6E6"/>
                </a:solidFill>
                <a:effectLst/>
                <a:latin typeface="Segoe UI" panose="020B0502040204020203" pitchFamily="34" charset="0"/>
              </a:rPr>
              <a:t>NetTopologySuite</a:t>
            </a:r>
            <a:r>
              <a:rPr lang="en-US" b="0" i="0" dirty="0">
                <a:ln>
                  <a:solidFill>
                    <a:schemeClr val="bg1">
                      <a:lumMod val="95000"/>
                      <a:lumOff val="5000"/>
                    </a:schemeClr>
                  </a:solidFill>
                </a:ln>
                <a:solidFill>
                  <a:srgbClr val="E6E6E6"/>
                </a:solidFill>
                <a:effectLst/>
                <a:latin typeface="Segoe UI" panose="020B0502040204020203" pitchFamily="34" charset="0"/>
              </a:rPr>
              <a:t> spatial library.</a:t>
            </a:r>
            <a:endParaRPr lang="en-US" dirty="0">
              <a:ln>
                <a:solidFill>
                  <a:schemeClr val="bg1">
                    <a:lumMod val="95000"/>
                    <a:lumOff val="5000"/>
                  </a:schemeClr>
                </a:solidFill>
              </a:ln>
            </a:endParaRPr>
          </a:p>
        </p:txBody>
      </p:sp>
    </p:spTree>
    <p:extLst>
      <p:ext uri="{BB962C8B-B14F-4D97-AF65-F5344CB8AC3E}">
        <p14:creationId xmlns:p14="http://schemas.microsoft.com/office/powerpoint/2010/main" val="1399205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3037-E60F-44FA-AF50-CC0C44E9B623}"/>
              </a:ext>
            </a:extLst>
          </p:cNvPr>
          <p:cNvSpPr>
            <a:spLocks noGrp="1"/>
          </p:cNvSpPr>
          <p:nvPr>
            <p:ph type="title"/>
          </p:nvPr>
        </p:nvSpPr>
        <p:spPr/>
        <p:txBody>
          <a:bodyPr vert="horz" lIns="91440" tIns="45720" rIns="91440" bIns="45720" rtlCol="0" anchor="ctr">
            <a:normAutofit/>
          </a:bodyPr>
          <a:lstStyle/>
          <a:p>
            <a:r>
              <a:rPr lang="en-US" sz="4000" b="1" dirty="0" err="1">
                <a:ln>
                  <a:solidFill>
                    <a:schemeClr val="bg1">
                      <a:lumMod val="95000"/>
                      <a:lumOff val="5000"/>
                    </a:schemeClr>
                  </a:solidFill>
                </a:ln>
                <a:solidFill>
                  <a:srgbClr val="E6E6E6"/>
                </a:solidFill>
                <a:latin typeface="Segoe UI" panose="020B0502040204020203" pitchFamily="34" charset="0"/>
                <a:ea typeface="+mn-ea"/>
                <a:cs typeface="+mn-cs"/>
              </a:rPr>
              <a:t>GraphQL</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в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NET</a:t>
            </a:r>
          </a:p>
        </p:txBody>
      </p:sp>
      <p:sp>
        <p:nvSpPr>
          <p:cNvPr id="3" name="Content Placeholder 2">
            <a:extLst>
              <a:ext uri="{FF2B5EF4-FFF2-40B4-BE49-F238E27FC236}">
                <a16:creationId xmlns:a16="http://schemas.microsoft.com/office/drawing/2014/main" id="{DBD3AFA3-881C-401A-83F9-0B749E57AF8B}"/>
              </a:ext>
            </a:extLst>
          </p:cNvPr>
          <p:cNvSpPr>
            <a:spLocks noGrp="1"/>
          </p:cNvSpPr>
          <p:nvPr>
            <p:ph idx="1"/>
          </p:nvPr>
        </p:nvSpPr>
        <p:spPr>
          <a:xfrm>
            <a:off x="838200" y="1825625"/>
            <a:ext cx="5467350" cy="4351338"/>
          </a:xfrm>
        </p:spPr>
        <p:txBody>
          <a:bodyPr/>
          <a:lstStyle/>
          <a:p>
            <a:r>
              <a:rPr lang="en-US" dirty="0"/>
              <a:t>text</a:t>
            </a:r>
          </a:p>
        </p:txBody>
      </p:sp>
      <p:pic>
        <p:nvPicPr>
          <p:cNvPr id="5122" name="Picture 2" descr="GraphQL Logo [ Download - Logo - icon ] png svg">
            <a:extLst>
              <a:ext uri="{FF2B5EF4-FFF2-40B4-BE49-F238E27FC236}">
                <a16:creationId xmlns:a16="http://schemas.microsoft.com/office/drawing/2014/main" id="{C17A65BB-1602-4E40-9637-33AF3CE0A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685" y="1690688"/>
            <a:ext cx="4351339" cy="43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85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Архітектура проєкту</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lstStyle/>
          <a:p>
            <a:r>
              <a:rPr lang="en-US" dirty="0">
                <a:ln>
                  <a:solidFill>
                    <a:schemeClr val="bg1">
                      <a:lumMod val="95000"/>
                      <a:lumOff val="5000"/>
                    </a:schemeClr>
                  </a:solidFill>
                </a:ln>
                <a:solidFill>
                  <a:srgbClr val="E6E6E6"/>
                </a:solidFill>
                <a:latin typeface="Segoe UI" panose="020B0502040204020203" pitchFamily="34" charset="0"/>
              </a:rPr>
              <a:t>Monolith</a:t>
            </a:r>
          </a:p>
          <a:p>
            <a:r>
              <a:rPr lang="en-US" dirty="0">
                <a:ln>
                  <a:solidFill>
                    <a:schemeClr val="bg1">
                      <a:lumMod val="95000"/>
                      <a:lumOff val="5000"/>
                    </a:schemeClr>
                  </a:solidFill>
                </a:ln>
                <a:solidFill>
                  <a:srgbClr val="E6E6E6"/>
                </a:solidFill>
                <a:latin typeface="Segoe UI" panose="020B0502040204020203" pitchFamily="34" charset="0"/>
              </a:rPr>
              <a:t>Modular Monolith</a:t>
            </a:r>
          </a:p>
          <a:p>
            <a:r>
              <a:rPr lang="en-US" dirty="0">
                <a:ln>
                  <a:solidFill>
                    <a:schemeClr val="bg1">
                      <a:lumMod val="95000"/>
                      <a:lumOff val="5000"/>
                    </a:schemeClr>
                  </a:solidFill>
                </a:ln>
                <a:solidFill>
                  <a:srgbClr val="E6E6E6"/>
                </a:solidFill>
                <a:latin typeface="Segoe UI" panose="020B0502040204020203" pitchFamily="34" charset="0"/>
              </a:rPr>
              <a:t>Clean Architecture</a:t>
            </a:r>
          </a:p>
          <a:p>
            <a:r>
              <a:rPr lang="en-US" dirty="0">
                <a:ln>
                  <a:solidFill>
                    <a:schemeClr val="bg1">
                      <a:lumMod val="95000"/>
                      <a:lumOff val="5000"/>
                    </a:schemeClr>
                  </a:solidFill>
                </a:ln>
                <a:solidFill>
                  <a:srgbClr val="E6E6E6"/>
                </a:solidFill>
                <a:latin typeface="Segoe UI" panose="020B0502040204020203" pitchFamily="34" charset="0"/>
              </a:rPr>
              <a:t>Vertical Slice Architecture</a:t>
            </a:r>
          </a:p>
        </p:txBody>
      </p:sp>
    </p:spTree>
    <p:extLst>
      <p:ext uri="{BB962C8B-B14F-4D97-AF65-F5344CB8AC3E}">
        <p14:creationId xmlns:p14="http://schemas.microsoft.com/office/powerpoint/2010/main" val="199842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17D09-A40B-47CC-8AC7-D2464C827A9B}"/>
              </a:ext>
            </a:extLst>
          </p:cNvPr>
          <p:cNvSpPr>
            <a:spLocks noGrp="1"/>
          </p:cNvSpPr>
          <p:nvPr>
            <p:ph type="title"/>
          </p:nvPr>
        </p:nvSpPr>
        <p:spPr/>
        <p:txBody>
          <a:bodyPr vert="horz" lIns="91440" tIns="45720" rIns="91440" bIns="45720" rtlCol="0" anchor="ct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SAGA </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та механізми </a:t>
            </a:r>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Inbox/Outbox</a:t>
            </a:r>
          </a:p>
        </p:txBody>
      </p:sp>
      <p:sp>
        <p:nvSpPr>
          <p:cNvPr id="3" name="Content Placeholder 2">
            <a:extLst>
              <a:ext uri="{FF2B5EF4-FFF2-40B4-BE49-F238E27FC236}">
                <a16:creationId xmlns:a16="http://schemas.microsoft.com/office/drawing/2014/main" id="{A3799418-1259-4423-9839-225A968143B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0775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D7DF-73FD-4BCF-9AEA-9F23303397AE}"/>
              </a:ext>
            </a:extLst>
          </p:cNvPr>
          <p:cNvSpPr>
            <a:spLocks noGrp="1"/>
          </p:cNvSpPr>
          <p:nvPr>
            <p:ph type="title"/>
          </p:nvPr>
        </p:nvSpPr>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Процес </a:t>
            </a:r>
            <a:r>
              <a:rPr lang="uk-UA" sz="4000" b="1" dirty="0" err="1">
                <a:ln>
                  <a:solidFill>
                    <a:schemeClr val="bg1">
                      <a:lumMod val="95000"/>
                      <a:lumOff val="5000"/>
                    </a:schemeClr>
                  </a:solidFill>
                </a:ln>
                <a:solidFill>
                  <a:srgbClr val="E6E6E6"/>
                </a:solidFill>
                <a:latin typeface="Segoe UI" panose="020B0502040204020203" pitchFamily="34" charset="0"/>
                <a:ea typeface="+mn-ea"/>
                <a:cs typeface="+mn-cs"/>
              </a:rPr>
              <a:t>деплою</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 в </a:t>
            </a:r>
            <a:r>
              <a:rPr lang="uk-UA" sz="4000" b="1" dirty="0" err="1">
                <a:ln>
                  <a:solidFill>
                    <a:schemeClr val="bg1">
                      <a:lumMod val="95000"/>
                      <a:lumOff val="5000"/>
                    </a:schemeClr>
                  </a:solidFill>
                </a:ln>
                <a:solidFill>
                  <a:srgbClr val="E6E6E6"/>
                </a:solidFill>
                <a:latin typeface="Segoe UI" panose="020B0502040204020203" pitchFamily="34" charset="0"/>
                <a:ea typeface="+mn-ea"/>
                <a:cs typeface="+mn-cs"/>
              </a:rPr>
              <a:t>маркетплейси</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7352DF23-D29F-42AE-B1D0-FC5327B081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13577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1A34-4124-47D3-8058-2D8358A6C40B}"/>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b="1" dirty="0">
                <a:ln>
                  <a:solidFill>
                    <a:schemeClr val="bg1">
                      <a:lumMod val="95000"/>
                      <a:lumOff val="5000"/>
                    </a:schemeClr>
                  </a:solidFill>
                </a:ln>
                <a:solidFill>
                  <a:srgbClr val="E6E6E6"/>
                </a:solidFill>
                <a:latin typeface="Segoe UI" panose="020B0502040204020203" pitchFamily="34" charset="0"/>
                <a:ea typeface="+mn-ea"/>
                <a:cs typeface="+mn-cs"/>
              </a:rPr>
              <a:t>Links and Samples</a:t>
            </a:r>
          </a:p>
        </p:txBody>
      </p:sp>
      <p:sp>
        <p:nvSpPr>
          <p:cNvPr id="3" name="Content Placeholder 2">
            <a:extLst>
              <a:ext uri="{FF2B5EF4-FFF2-40B4-BE49-F238E27FC236}">
                <a16:creationId xmlns:a16="http://schemas.microsoft.com/office/drawing/2014/main" id="{E48D3B6C-43E4-41BD-8027-073489318B01}"/>
              </a:ext>
            </a:extLst>
          </p:cNvPr>
          <p:cNvSpPr>
            <a:spLocks noGrp="1"/>
          </p:cNvSpPr>
          <p:nvPr>
            <p:ph idx="1"/>
          </p:nvPr>
        </p:nvSpPr>
        <p:spPr>
          <a:xfrm>
            <a:off x="836680" y="2405067"/>
            <a:ext cx="6002110" cy="3729034"/>
          </a:xfrm>
        </p:spPr>
        <p:txBody>
          <a:bodyPr vert="horz" lIns="91440" tIns="45720" rIns="91440" bIns="45720" rtlCol="0" anchor="t">
            <a:normAutofit lnSpcReduction="10000"/>
          </a:bodyPr>
          <a:lstStyle/>
          <a:p>
            <a:r>
              <a:rPr lang="en-US" dirty="0">
                <a:ln>
                  <a:solidFill>
                    <a:schemeClr val="bg1">
                      <a:lumMod val="95000"/>
                      <a:lumOff val="5000"/>
                    </a:schemeClr>
                  </a:solidFill>
                </a:ln>
                <a:solidFill>
                  <a:srgbClr val="E6E6E6"/>
                </a:solidFill>
                <a:latin typeface="Segoe UI" panose="020B0502040204020203" pitchFamily="34" charset="0"/>
                <a:hlinkClick r:id="rId2">
                  <a:extLst>
                    <a:ext uri="{A12FA001-AC4F-418D-AE19-62706E023703}">
                      <ahyp:hlinkClr xmlns:ahyp="http://schemas.microsoft.com/office/drawing/2018/hyperlinkcolor" val="tx"/>
                    </a:ext>
                  </a:extLst>
                </a:hlinkClick>
              </a:rPr>
              <a:t>World Explorer</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3">
                  <a:extLst>
                    <a:ext uri="{A12FA001-AC4F-418D-AE19-62706E023703}">
                      <ahyp:hlinkClr xmlns:ahyp="http://schemas.microsoft.com/office/drawing/2018/hyperlinkcolor" val="tx"/>
                    </a:ext>
                  </a:extLst>
                </a:hlinkClick>
              </a:rPr>
              <a:t>.NET MAUI docs</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4">
                  <a:extLst>
                    <a:ext uri="{A12FA001-AC4F-418D-AE19-62706E023703}">
                      <ahyp:hlinkClr xmlns:ahyp="http://schemas.microsoft.com/office/drawing/2018/hyperlinkcolor" val="tx"/>
                    </a:ext>
                  </a:extLst>
                </a:hlinkClick>
              </a:rPr>
              <a:t>.NET MAUI repo</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5">
                  <a:extLst>
                    <a:ext uri="{A12FA001-AC4F-418D-AE19-62706E023703}">
                      <ahyp:hlinkClr xmlns:ahyp="http://schemas.microsoft.com/office/drawing/2018/hyperlinkcolor" val="tx"/>
                    </a:ext>
                  </a:extLst>
                </a:hlinkClick>
              </a:rPr>
              <a:t>The first project with .NET MAUI</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err="1">
                <a:ln>
                  <a:solidFill>
                    <a:schemeClr val="bg1">
                      <a:lumMod val="95000"/>
                      <a:lumOff val="5000"/>
                    </a:schemeClr>
                  </a:solidFill>
                </a:ln>
                <a:solidFill>
                  <a:srgbClr val="E6E6E6"/>
                </a:solidFill>
                <a:latin typeface="Segoe UI" panose="020B0502040204020203" pitchFamily="34" charset="0"/>
                <a:hlinkClick r:id="rId6">
                  <a:extLst>
                    <a:ext uri="{A12FA001-AC4F-418D-AE19-62706E023703}">
                      <ahyp:hlinkClr xmlns:ahyp="http://schemas.microsoft.com/office/drawing/2018/hyperlinkcolor" val="tx"/>
                    </a:ext>
                  </a:extLst>
                </a:hlinkClick>
              </a:rPr>
              <a:t>CommunityToolkit.Maui</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err="1">
                <a:ln>
                  <a:solidFill>
                    <a:schemeClr val="bg1">
                      <a:lumMod val="95000"/>
                      <a:lumOff val="5000"/>
                    </a:schemeClr>
                  </a:solidFill>
                </a:ln>
                <a:solidFill>
                  <a:srgbClr val="E6E6E6"/>
                </a:solidFill>
                <a:latin typeface="Segoe UI" panose="020B0502040204020203" pitchFamily="34" charset="0"/>
                <a:hlinkClick r:id="rId7">
                  <a:extLst>
                    <a:ext uri="{A12FA001-AC4F-418D-AE19-62706E023703}">
                      <ahyp:hlinkClr xmlns:ahyp="http://schemas.microsoft.com/office/drawing/2018/hyperlinkcolor" val="tx"/>
                    </a:ext>
                  </a:extLst>
                </a:hlinkClick>
              </a:rPr>
              <a:t>MauiSamples</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8">
                  <a:extLst>
                    <a:ext uri="{A12FA001-AC4F-418D-AE19-62706E023703}">
                      <ahyp:hlinkClr xmlns:ahyp="http://schemas.microsoft.com/office/drawing/2018/hyperlinkcolor" val="tx"/>
                    </a:ext>
                  </a:extLst>
                </a:hlinkClick>
              </a:rPr>
              <a:t>Gerald </a:t>
            </a:r>
            <a:r>
              <a:rPr lang="en-US" dirty="0" err="1">
                <a:ln>
                  <a:solidFill>
                    <a:schemeClr val="bg1">
                      <a:lumMod val="95000"/>
                      <a:lumOff val="5000"/>
                    </a:schemeClr>
                  </a:solidFill>
                </a:ln>
                <a:solidFill>
                  <a:srgbClr val="E6E6E6"/>
                </a:solidFill>
                <a:latin typeface="Segoe UI" panose="020B0502040204020203" pitchFamily="34" charset="0"/>
                <a:hlinkClick r:id="rId8">
                  <a:extLst>
                    <a:ext uri="{A12FA001-AC4F-418D-AE19-62706E023703}">
                      <ahyp:hlinkClr xmlns:ahyp="http://schemas.microsoft.com/office/drawing/2018/hyperlinkcolor" val="tx"/>
                    </a:ext>
                  </a:extLst>
                </a:hlinkClick>
              </a:rPr>
              <a:t>Versluis</a:t>
            </a:r>
            <a:r>
              <a:rPr lang="en-US" dirty="0">
                <a:ln>
                  <a:solidFill>
                    <a:schemeClr val="bg1">
                      <a:lumMod val="95000"/>
                      <a:lumOff val="5000"/>
                    </a:schemeClr>
                  </a:solidFill>
                </a:ln>
                <a:solidFill>
                  <a:srgbClr val="E6E6E6"/>
                </a:solidFill>
                <a:latin typeface="Segoe UI" panose="020B0502040204020203" pitchFamily="34" charset="0"/>
                <a:hlinkClick r:id="rId8">
                  <a:extLst>
                    <a:ext uri="{A12FA001-AC4F-418D-AE19-62706E023703}">
                      <ahyp:hlinkClr xmlns:ahyp="http://schemas.microsoft.com/office/drawing/2018/hyperlinkcolor" val="tx"/>
                    </a:ext>
                  </a:extLst>
                </a:hlinkClick>
              </a:rPr>
              <a:t> YouTube</a:t>
            </a:r>
            <a:endParaRPr lang="en-US" dirty="0">
              <a:ln>
                <a:solidFill>
                  <a:schemeClr val="bg1">
                    <a:lumMod val="95000"/>
                    <a:lumOff val="5000"/>
                  </a:schemeClr>
                </a:solidFill>
              </a:ln>
              <a:solidFill>
                <a:srgbClr val="E6E6E6"/>
              </a:solidFill>
              <a:latin typeface="Segoe UI" panose="020B0502040204020203" pitchFamily="34" charset="0"/>
            </a:endParaRPr>
          </a:p>
          <a:p>
            <a:r>
              <a:rPr lang="en-US" dirty="0">
                <a:ln>
                  <a:solidFill>
                    <a:schemeClr val="bg1">
                      <a:lumMod val="95000"/>
                      <a:lumOff val="5000"/>
                    </a:schemeClr>
                  </a:solidFill>
                </a:ln>
                <a:solidFill>
                  <a:srgbClr val="E6E6E6"/>
                </a:solidFill>
                <a:latin typeface="Segoe UI" panose="020B0502040204020203" pitchFamily="34" charset="0"/>
                <a:hlinkClick r:id="rId9">
                  <a:extLst>
                    <a:ext uri="{A12FA001-AC4F-418D-AE19-62706E023703}">
                      <ahyp:hlinkClr xmlns:ahyp="http://schemas.microsoft.com/office/drawing/2018/hyperlinkcolor" val="tx"/>
                    </a:ext>
                  </a:extLst>
                </a:hlinkClick>
              </a:rPr>
              <a:t>James </a:t>
            </a:r>
            <a:r>
              <a:rPr lang="en-US" dirty="0" err="1">
                <a:ln>
                  <a:solidFill>
                    <a:schemeClr val="bg1">
                      <a:lumMod val="95000"/>
                      <a:lumOff val="5000"/>
                    </a:schemeClr>
                  </a:solidFill>
                </a:ln>
                <a:solidFill>
                  <a:srgbClr val="E6E6E6"/>
                </a:solidFill>
                <a:latin typeface="Segoe UI" panose="020B0502040204020203" pitchFamily="34" charset="0"/>
                <a:hlinkClick r:id="rId9">
                  <a:extLst>
                    <a:ext uri="{A12FA001-AC4F-418D-AE19-62706E023703}">
                      <ahyp:hlinkClr xmlns:ahyp="http://schemas.microsoft.com/office/drawing/2018/hyperlinkcolor" val="tx"/>
                    </a:ext>
                  </a:extLst>
                </a:hlinkClick>
              </a:rPr>
              <a:t>Montemagno</a:t>
            </a:r>
            <a:r>
              <a:rPr lang="en-US" dirty="0">
                <a:ln>
                  <a:solidFill>
                    <a:schemeClr val="bg1">
                      <a:lumMod val="95000"/>
                      <a:lumOff val="5000"/>
                    </a:schemeClr>
                  </a:solidFill>
                </a:ln>
                <a:solidFill>
                  <a:srgbClr val="E6E6E6"/>
                </a:solidFill>
                <a:latin typeface="Segoe UI" panose="020B0502040204020203" pitchFamily="34" charset="0"/>
                <a:hlinkClick r:id="rId9">
                  <a:extLst>
                    <a:ext uri="{A12FA001-AC4F-418D-AE19-62706E023703}">
                      <ahyp:hlinkClr xmlns:ahyp="http://schemas.microsoft.com/office/drawing/2018/hyperlinkcolor" val="tx"/>
                    </a:ext>
                  </a:extLst>
                </a:hlinkClick>
              </a:rPr>
              <a:t> YouTube</a:t>
            </a:r>
            <a:endParaRPr lang="en-US" dirty="0">
              <a:ln>
                <a:solidFill>
                  <a:schemeClr val="bg1">
                    <a:lumMod val="95000"/>
                    <a:lumOff val="5000"/>
                  </a:schemeClr>
                </a:solidFill>
              </a:ln>
              <a:solidFill>
                <a:srgbClr val="E6E6E6"/>
              </a:solidFill>
              <a:latin typeface="Segoe UI" panose="020B0502040204020203" pitchFamily="34" charset="0"/>
            </a:endParaRPr>
          </a:p>
        </p:txBody>
      </p:sp>
    </p:spTree>
    <p:extLst>
      <p:ext uri="{BB962C8B-B14F-4D97-AF65-F5344CB8AC3E}">
        <p14:creationId xmlns:p14="http://schemas.microsoft.com/office/powerpoint/2010/main" val="339138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Що</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таке</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архітектура</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програмного</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 </a:t>
            </a:r>
            <a:r>
              <a:rPr lang="ru-RU" sz="4000" b="1" dirty="0" err="1">
                <a:ln>
                  <a:solidFill>
                    <a:schemeClr val="bg1">
                      <a:lumMod val="95000"/>
                      <a:lumOff val="5000"/>
                    </a:schemeClr>
                  </a:solidFill>
                </a:ln>
                <a:solidFill>
                  <a:srgbClr val="E6E6E6"/>
                </a:solidFill>
                <a:latin typeface="Segoe UI" panose="020B0502040204020203" pitchFamily="34" charset="0"/>
                <a:ea typeface="+mn-ea"/>
                <a:cs typeface="+mn-cs"/>
              </a:rPr>
              <a:t>забезпечення</a:t>
            </a:r>
            <a:r>
              <a:rPr lang="ru-RU" sz="4000" b="1" dirty="0">
                <a:ln>
                  <a:solidFill>
                    <a:schemeClr val="bg1">
                      <a:lumMod val="95000"/>
                      <a:lumOff val="5000"/>
                    </a:schemeClr>
                  </a:solidFill>
                </a:ln>
                <a:solidFill>
                  <a:srgbClr val="E6E6E6"/>
                </a:solidFill>
                <a:latin typeface="Segoe UI" panose="020B0502040204020203" pitchFamily="34" charset="0"/>
                <a:ea typeface="+mn-ea"/>
                <a:cs typeface="+mn-cs"/>
              </a:rPr>
              <a:t>?</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r>
              <a:rPr lang="ru-RU" dirty="0" err="1">
                <a:ln>
                  <a:solidFill>
                    <a:schemeClr val="bg1">
                      <a:lumMod val="95000"/>
                      <a:lumOff val="5000"/>
                    </a:schemeClr>
                  </a:solidFill>
                </a:ln>
                <a:solidFill>
                  <a:srgbClr val="E6E6E6"/>
                </a:solidFill>
                <a:latin typeface="Segoe UI" panose="020B0502040204020203" pitchFamily="34" charset="0"/>
              </a:rPr>
              <a:t>Це</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рішення</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щодо</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загальної</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структури</a:t>
            </a:r>
            <a:r>
              <a:rPr lang="ru-RU" dirty="0">
                <a:ln>
                  <a:solidFill>
                    <a:schemeClr val="bg1">
                      <a:lumMod val="95000"/>
                      <a:lumOff val="5000"/>
                    </a:schemeClr>
                  </a:solidFill>
                </a:ln>
                <a:solidFill>
                  <a:srgbClr val="E6E6E6"/>
                </a:solidFill>
                <a:latin typeface="Segoe UI" panose="020B0502040204020203" pitchFamily="34" charset="0"/>
              </a:rPr>
              <a:t> та </a:t>
            </a:r>
            <a:r>
              <a:rPr lang="ru-RU" dirty="0" err="1">
                <a:ln>
                  <a:solidFill>
                    <a:schemeClr val="bg1">
                      <a:lumMod val="95000"/>
                      <a:lumOff val="5000"/>
                    </a:schemeClr>
                  </a:solidFill>
                </a:ln>
                <a:solidFill>
                  <a:srgbClr val="E6E6E6"/>
                </a:solidFill>
                <a:latin typeface="Segoe UI" panose="020B0502040204020203" pitchFamily="34" charset="0"/>
              </a:rPr>
              <a:t>поведінки</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системи</a:t>
            </a:r>
            <a:r>
              <a:rPr lang="ru-RU" dirty="0">
                <a:ln>
                  <a:solidFill>
                    <a:schemeClr val="bg1">
                      <a:lumMod val="95000"/>
                      <a:lumOff val="5000"/>
                    </a:schemeClr>
                  </a:solidFill>
                </a:ln>
                <a:solidFill>
                  <a:srgbClr val="E6E6E6"/>
                </a:solidFill>
                <a:latin typeface="Segoe UI" panose="020B0502040204020203" pitchFamily="34" charset="0"/>
              </a:rPr>
              <a:t>.</a:t>
            </a:r>
          </a:p>
          <a:p>
            <a:r>
              <a:rPr lang="ru-RU" dirty="0" err="1">
                <a:ln>
                  <a:solidFill>
                    <a:schemeClr val="bg1">
                      <a:lumMod val="95000"/>
                      <a:lumOff val="5000"/>
                    </a:schemeClr>
                  </a:solidFill>
                </a:ln>
                <a:solidFill>
                  <a:srgbClr val="E6E6E6"/>
                </a:solidFill>
                <a:latin typeface="Segoe UI" panose="020B0502040204020203" pitchFamily="34" charset="0"/>
              </a:rPr>
              <a:t>Це</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рішення</a:t>
            </a:r>
            <a:r>
              <a:rPr lang="ru-RU" dirty="0">
                <a:ln>
                  <a:solidFill>
                    <a:schemeClr val="bg1">
                      <a:lumMod val="95000"/>
                      <a:lumOff val="5000"/>
                    </a:schemeClr>
                  </a:solidFill>
                </a:ln>
                <a:solidFill>
                  <a:srgbClr val="E6E6E6"/>
                </a:solidFill>
                <a:latin typeface="Segoe UI" panose="020B0502040204020203" pitchFamily="34" charset="0"/>
              </a:rPr>
              <a:t>, </a:t>
            </a:r>
            <a:r>
              <a:rPr lang="ru-RU" dirty="0" err="1">
                <a:ln>
                  <a:solidFill>
                    <a:schemeClr val="bg1">
                      <a:lumMod val="95000"/>
                      <a:lumOff val="5000"/>
                    </a:schemeClr>
                  </a:solidFill>
                </a:ln>
                <a:solidFill>
                  <a:srgbClr val="E6E6E6"/>
                </a:solidFill>
                <a:latin typeface="Segoe UI" panose="020B0502040204020203" pitchFamily="34" charset="0"/>
              </a:rPr>
              <a:t>які</a:t>
            </a:r>
            <a:r>
              <a:rPr lang="ru-RU" dirty="0">
                <a:ln>
                  <a:solidFill>
                    <a:schemeClr val="bg1">
                      <a:lumMod val="95000"/>
                      <a:lumOff val="5000"/>
                    </a:schemeClr>
                  </a:solidFill>
                </a:ln>
                <a:solidFill>
                  <a:srgbClr val="E6E6E6"/>
                </a:solidFill>
                <a:latin typeface="Segoe UI" panose="020B0502040204020203" pitchFamily="34" charset="0"/>
              </a:rPr>
              <a:t> дорого </a:t>
            </a:r>
            <a:r>
              <a:rPr lang="ru-RU" dirty="0" err="1">
                <a:ln>
                  <a:solidFill>
                    <a:schemeClr val="bg1">
                      <a:lumMod val="95000"/>
                      <a:lumOff val="5000"/>
                    </a:schemeClr>
                  </a:solidFill>
                </a:ln>
                <a:solidFill>
                  <a:srgbClr val="E6E6E6"/>
                </a:solidFill>
                <a:latin typeface="Segoe UI" panose="020B0502040204020203" pitchFamily="34" charset="0"/>
              </a:rPr>
              <a:t>змінювати</a:t>
            </a:r>
            <a:r>
              <a:rPr lang="ru-RU" dirty="0">
                <a:ln>
                  <a:solidFill>
                    <a:schemeClr val="bg1">
                      <a:lumMod val="95000"/>
                      <a:lumOff val="5000"/>
                    </a:schemeClr>
                  </a:solidFill>
                </a:ln>
                <a:solidFill>
                  <a:srgbClr val="E6E6E6"/>
                </a:solidFill>
                <a:latin typeface="Segoe UI" panose="020B0502040204020203" pitchFamily="34" charset="0"/>
              </a:rPr>
              <a:t>.</a:t>
            </a:r>
          </a:p>
          <a:p>
            <a:endParaRPr lang="en-US" dirty="0">
              <a:ln>
                <a:solidFill>
                  <a:schemeClr val="bg1">
                    <a:lumMod val="95000"/>
                    <a:lumOff val="5000"/>
                  </a:schemeClr>
                </a:solidFill>
              </a:ln>
              <a:solidFill>
                <a:srgbClr val="E6E6E6"/>
              </a:solidFill>
              <a:latin typeface="Segoe UI" panose="020B0502040204020203" pitchFamily="34" charset="0"/>
            </a:endParaRPr>
          </a:p>
        </p:txBody>
      </p:sp>
      <p:graphicFrame>
        <p:nvGraphicFramePr>
          <p:cNvPr id="7" name="Table 7">
            <a:extLst>
              <a:ext uri="{FF2B5EF4-FFF2-40B4-BE49-F238E27FC236}">
                <a16:creationId xmlns:a16="http://schemas.microsoft.com/office/drawing/2014/main" id="{2BE9FB9B-B7D0-48D9-B725-9CC5B5960821}"/>
              </a:ext>
            </a:extLst>
          </p:cNvPr>
          <p:cNvGraphicFramePr>
            <a:graphicFrameLocks noGrp="1"/>
          </p:cNvGraphicFramePr>
          <p:nvPr>
            <p:extLst>
              <p:ext uri="{D42A27DB-BD31-4B8C-83A1-F6EECF244321}">
                <p14:modId xmlns:p14="http://schemas.microsoft.com/office/powerpoint/2010/main" val="1736368492"/>
              </p:ext>
            </p:extLst>
          </p:nvPr>
        </p:nvGraphicFramePr>
        <p:xfrm>
          <a:off x="2173797" y="3140075"/>
          <a:ext cx="6557146" cy="3474720"/>
        </p:xfrm>
        <a:graphic>
          <a:graphicData uri="http://schemas.openxmlformats.org/drawingml/2006/table">
            <a:tbl>
              <a:tblPr firstRow="1" bandRow="1">
                <a:tableStyleId>{5C22544A-7EE6-4342-B048-85BDC9FD1C3A}</a:tableStyleId>
              </a:tblPr>
              <a:tblGrid>
                <a:gridCol w="3278573">
                  <a:extLst>
                    <a:ext uri="{9D8B030D-6E8A-4147-A177-3AD203B41FA5}">
                      <a16:colId xmlns:a16="http://schemas.microsoft.com/office/drawing/2014/main" val="3937279471"/>
                    </a:ext>
                  </a:extLst>
                </a:gridCol>
                <a:gridCol w="3278573">
                  <a:extLst>
                    <a:ext uri="{9D8B030D-6E8A-4147-A177-3AD203B41FA5}">
                      <a16:colId xmlns:a16="http://schemas.microsoft.com/office/drawing/2014/main" val="1120680650"/>
                    </a:ext>
                  </a:extLst>
                </a:gridCol>
              </a:tblGrid>
              <a:tr h="640080">
                <a:tc>
                  <a:txBody>
                    <a:bodyPr/>
                    <a:lstStyle/>
                    <a:p>
                      <a:r>
                        <a:rPr lang="uk-UA" sz="2000" dirty="0">
                          <a:ln>
                            <a:solidFill>
                              <a:schemeClr val="bg1">
                                <a:lumMod val="95000"/>
                                <a:lumOff val="5000"/>
                              </a:schemeClr>
                            </a:solidFill>
                          </a:ln>
                          <a:solidFill>
                            <a:srgbClr val="E6E6E6"/>
                          </a:solidFill>
                          <a:latin typeface="Segoe UI" panose="020B0502040204020203" pitchFamily="34" charset="0"/>
                        </a:rPr>
                        <a:t>Моноліти</a:t>
                      </a:r>
                    </a:p>
                  </a:txBody>
                  <a:tcPr/>
                </a:tc>
                <a:tc>
                  <a:txBody>
                    <a:bodyPr/>
                    <a:lstStyle/>
                    <a:p>
                      <a:r>
                        <a:rPr lang="uk-UA" sz="2000" dirty="0" err="1">
                          <a:ln>
                            <a:solidFill>
                              <a:schemeClr val="bg1">
                                <a:lumMod val="95000"/>
                                <a:lumOff val="5000"/>
                              </a:schemeClr>
                            </a:solidFill>
                          </a:ln>
                          <a:solidFill>
                            <a:srgbClr val="E6E6E6"/>
                          </a:solidFill>
                          <a:latin typeface="Segoe UI" panose="020B0502040204020203" pitchFamily="34" charset="0"/>
                        </a:rPr>
                        <a:t>Мікросервіси</a:t>
                      </a:r>
                      <a:endParaRPr lang="uk-UA" sz="2000" dirty="0">
                        <a:ln>
                          <a:solidFill>
                            <a:schemeClr val="bg1">
                              <a:lumMod val="95000"/>
                              <a:lumOff val="5000"/>
                            </a:schemeClr>
                          </a:solidFill>
                        </a:ln>
                        <a:solidFill>
                          <a:srgbClr val="E6E6E6"/>
                        </a:solidFill>
                        <a:latin typeface="Segoe UI" panose="020B0502040204020203" pitchFamily="34" charset="0"/>
                      </a:endParaRPr>
                    </a:p>
                  </a:txBody>
                  <a:tcPr/>
                </a:tc>
                <a:extLst>
                  <a:ext uri="{0D108BD9-81ED-4DB2-BD59-A6C34878D82A}">
                    <a16:rowId xmlns:a16="http://schemas.microsoft.com/office/drawing/2014/main" val="80887039"/>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Один блок для розгортання.</a:t>
                      </a:r>
                    </a:p>
                  </a:txBody>
                  <a:tcPr/>
                </a:tc>
                <a:tc>
                  <a:txBody>
                    <a:bodyPr/>
                    <a:lstStyle/>
                    <a:p>
                      <a:r>
                        <a:rPr lang="uk-UA" dirty="0">
                          <a:ln>
                            <a:solidFill>
                              <a:schemeClr val="bg1">
                                <a:lumMod val="95000"/>
                                <a:lumOff val="5000"/>
                              </a:schemeClr>
                            </a:solidFill>
                          </a:ln>
                          <a:solidFill>
                            <a:srgbClr val="E6E6E6"/>
                          </a:solidFill>
                          <a:latin typeface="Segoe UI" panose="020B0502040204020203" pitchFamily="34" charset="0"/>
                        </a:rPr>
                        <a:t>Багато блоків для розгортання</a:t>
                      </a:r>
                      <a:r>
                        <a:rPr lang="en-US" dirty="0">
                          <a:ln>
                            <a:solidFill>
                              <a:schemeClr val="bg1">
                                <a:lumMod val="95000"/>
                                <a:lumOff val="5000"/>
                              </a:schemeClr>
                            </a:solidFill>
                          </a:ln>
                          <a:solidFill>
                            <a:srgbClr val="E6E6E6"/>
                          </a:solidFill>
                          <a:latin typeface="Segoe UI" panose="020B0502040204020203" pitchFamily="34" charset="0"/>
                        </a:rPr>
                        <a:t>.</a:t>
                      </a:r>
                      <a:endParaRPr lang="en-US" dirty="0"/>
                    </a:p>
                  </a:txBody>
                  <a:tcPr/>
                </a:tc>
                <a:extLst>
                  <a:ext uri="{0D108BD9-81ED-4DB2-BD59-A6C34878D82A}">
                    <a16:rowId xmlns:a16="http://schemas.microsoft.com/office/drawing/2014/main" val="2123939691"/>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Використовують виклики методів для комунікації.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Використовують мережеві виклики для комунікації.</a:t>
                      </a:r>
                    </a:p>
                  </a:txBody>
                  <a:tcPr/>
                </a:tc>
                <a:extLst>
                  <a:ext uri="{0D108BD9-81ED-4DB2-BD59-A6C34878D82A}">
                    <a16:rowId xmlns:a16="http://schemas.microsoft.com/office/drawing/2014/main" val="438967009"/>
                  </a:ext>
                </a:extLst>
              </a:tr>
              <a:tr h="640080">
                <a:tc>
                  <a:txBody>
                    <a:bodyPr/>
                    <a:lstStyle/>
                    <a:p>
                      <a:r>
                        <a:rPr lang="uk-UA" dirty="0">
                          <a:ln>
                            <a:solidFill>
                              <a:schemeClr val="bg1">
                                <a:lumMod val="95000"/>
                                <a:lumOff val="5000"/>
                              </a:schemeClr>
                            </a:solidFill>
                          </a:ln>
                          <a:solidFill>
                            <a:srgbClr val="E6E6E6"/>
                          </a:solidFill>
                          <a:latin typeface="Segoe UI" panose="020B0502040204020203" pitchFamily="34" charset="0"/>
                        </a:rPr>
                        <a:t>Масштабуються, але менш ефективно використовують ресурси.</a:t>
                      </a:r>
                      <a:endParaRPr lang="en-US" dirty="0"/>
                    </a:p>
                  </a:txBody>
                  <a:tcPr/>
                </a:tc>
                <a:tc>
                  <a:txBody>
                    <a:bodyPr/>
                    <a:lstStyle/>
                    <a:p>
                      <a:r>
                        <a:rPr lang="uk-UA" dirty="0">
                          <a:ln>
                            <a:solidFill>
                              <a:schemeClr val="bg1">
                                <a:lumMod val="95000"/>
                                <a:lumOff val="5000"/>
                              </a:schemeClr>
                            </a:solidFill>
                          </a:ln>
                          <a:solidFill>
                            <a:srgbClr val="E6E6E6"/>
                          </a:solidFill>
                          <a:latin typeface="Segoe UI" panose="020B0502040204020203" pitchFamily="34" charset="0"/>
                        </a:rPr>
                        <a:t>Горизонтально і вертикально масштабовані</a:t>
                      </a:r>
                      <a:r>
                        <a:rPr lang="en-US" dirty="0">
                          <a:ln>
                            <a:solidFill>
                              <a:schemeClr val="bg1">
                                <a:lumMod val="95000"/>
                                <a:lumOff val="5000"/>
                              </a:schemeClr>
                            </a:solidFill>
                          </a:ln>
                          <a:solidFill>
                            <a:srgbClr val="E6E6E6"/>
                          </a:solidFill>
                          <a:latin typeface="Segoe UI" panose="020B0502040204020203" pitchFamily="34" charset="0"/>
                        </a:rPr>
                        <a:t>.</a:t>
                      </a:r>
                      <a:endParaRPr lang="en-US" dirty="0"/>
                    </a:p>
                  </a:txBody>
                  <a:tcPr/>
                </a:tc>
                <a:extLst>
                  <a:ext uri="{0D108BD9-81ED-4DB2-BD59-A6C34878D82A}">
                    <a16:rowId xmlns:a16="http://schemas.microsoft.com/office/drawing/2014/main" val="298049839"/>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Забезпечують негайну </a:t>
                      </a:r>
                      <a:r>
                        <a:rPr lang="uk-UA" dirty="0" err="1">
                          <a:ln>
                            <a:solidFill>
                              <a:schemeClr val="bg1">
                                <a:lumMod val="95000"/>
                                <a:lumOff val="5000"/>
                              </a:schemeClr>
                            </a:solidFill>
                          </a:ln>
                          <a:solidFill>
                            <a:srgbClr val="E6E6E6"/>
                          </a:solidFill>
                          <a:latin typeface="Segoe UI" panose="020B0502040204020203" pitchFamily="34" charset="0"/>
                        </a:rPr>
                        <a:t>консистентність</a:t>
                      </a:r>
                      <a:r>
                        <a:rPr lang="uk-UA" dirty="0">
                          <a:ln>
                            <a:solidFill>
                              <a:schemeClr val="bg1">
                                <a:lumMod val="95000"/>
                                <a:lumOff val="5000"/>
                              </a:schemeClr>
                            </a:solidFill>
                          </a:ln>
                          <a:solidFill>
                            <a:srgbClr val="E6E6E6"/>
                          </a:solidFill>
                          <a:latin typeface="Segoe UI" panose="020B0502040204020203"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ln>
                            <a:solidFill>
                              <a:schemeClr val="bg1">
                                <a:lumMod val="95000"/>
                                <a:lumOff val="5000"/>
                              </a:schemeClr>
                            </a:solidFill>
                          </a:ln>
                          <a:solidFill>
                            <a:srgbClr val="E6E6E6"/>
                          </a:solidFill>
                          <a:latin typeface="Segoe UI" panose="020B0502040204020203" pitchFamily="34" charset="0"/>
                        </a:rPr>
                        <a:t>Забезпечують поступову </a:t>
                      </a:r>
                      <a:r>
                        <a:rPr lang="uk-UA" dirty="0" err="1">
                          <a:ln>
                            <a:solidFill>
                              <a:schemeClr val="bg1">
                                <a:lumMod val="95000"/>
                                <a:lumOff val="5000"/>
                              </a:schemeClr>
                            </a:solidFill>
                          </a:ln>
                          <a:solidFill>
                            <a:srgbClr val="E6E6E6"/>
                          </a:solidFill>
                          <a:latin typeface="Segoe UI" panose="020B0502040204020203" pitchFamily="34" charset="0"/>
                        </a:rPr>
                        <a:t>консистентність</a:t>
                      </a:r>
                      <a:r>
                        <a:rPr lang="uk-UA" dirty="0">
                          <a:ln>
                            <a:solidFill>
                              <a:schemeClr val="bg1">
                                <a:lumMod val="95000"/>
                                <a:lumOff val="5000"/>
                              </a:schemeClr>
                            </a:solidFill>
                          </a:ln>
                          <a:solidFill>
                            <a:srgbClr val="E6E6E6"/>
                          </a:solidFill>
                          <a:latin typeface="Segoe UI" panose="020B0502040204020203" pitchFamily="34" charset="0"/>
                        </a:rPr>
                        <a:t>.</a:t>
                      </a:r>
                    </a:p>
                  </a:txBody>
                  <a:tcPr/>
                </a:tc>
                <a:extLst>
                  <a:ext uri="{0D108BD9-81ED-4DB2-BD59-A6C34878D82A}">
                    <a16:rowId xmlns:a16="http://schemas.microsoft.com/office/drawing/2014/main" val="2491468381"/>
                  </a:ext>
                </a:extLst>
              </a:tr>
            </a:tbl>
          </a:graphicData>
        </a:graphic>
      </p:graphicFrame>
      <p:pic>
        <p:nvPicPr>
          <p:cNvPr id="8" name="Picture 7">
            <a:extLst>
              <a:ext uri="{FF2B5EF4-FFF2-40B4-BE49-F238E27FC236}">
                <a16:creationId xmlns:a16="http://schemas.microsoft.com/office/drawing/2014/main" id="{95AF8030-CF0A-4026-A2A3-EA4FB7444916}"/>
              </a:ext>
            </a:extLst>
          </p:cNvPr>
          <p:cNvPicPr>
            <a:picLocks noChangeAspect="1"/>
          </p:cNvPicPr>
          <p:nvPr/>
        </p:nvPicPr>
        <p:blipFill rotWithShape="1">
          <a:blip r:embed="rId3"/>
          <a:srcRect l="41328"/>
          <a:stretch/>
        </p:blipFill>
        <p:spPr>
          <a:xfrm>
            <a:off x="8730942" y="3406453"/>
            <a:ext cx="3461057" cy="2852266"/>
          </a:xfrm>
          <a:prstGeom prst="rect">
            <a:avLst/>
          </a:prstGeom>
        </p:spPr>
      </p:pic>
      <p:pic>
        <p:nvPicPr>
          <p:cNvPr id="9" name="Picture 8">
            <a:extLst>
              <a:ext uri="{FF2B5EF4-FFF2-40B4-BE49-F238E27FC236}">
                <a16:creationId xmlns:a16="http://schemas.microsoft.com/office/drawing/2014/main" id="{507254E2-78F2-436C-AFC5-2F1522274219}"/>
              </a:ext>
            </a:extLst>
          </p:cNvPr>
          <p:cNvPicPr>
            <a:picLocks noChangeAspect="1"/>
          </p:cNvPicPr>
          <p:nvPr/>
        </p:nvPicPr>
        <p:blipFill rotWithShape="1">
          <a:blip r:embed="rId3"/>
          <a:srcRect r="63047"/>
          <a:stretch/>
        </p:blipFill>
        <p:spPr>
          <a:xfrm>
            <a:off x="0" y="3429000"/>
            <a:ext cx="2173797" cy="2844324"/>
          </a:xfrm>
          <a:prstGeom prst="rect">
            <a:avLst/>
          </a:prstGeom>
        </p:spPr>
      </p:pic>
    </p:spTree>
    <p:extLst>
      <p:ext uri="{BB962C8B-B14F-4D97-AF65-F5344CB8AC3E}">
        <p14:creationId xmlns:p14="http://schemas.microsoft.com/office/powerpoint/2010/main" val="3876305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Переваги мікросервісів</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Масштабованість</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Ізоляція даних</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Автономія організації</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Незалежне розгортання</a:t>
            </a:r>
            <a:endParaRPr lang="en-US"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Обмеження зони впливу помилок</a:t>
            </a:r>
          </a:p>
          <a:p>
            <a:pPr marL="0" indent="0">
              <a:buNone/>
            </a:pPr>
            <a:endParaRPr lang="ru-RU" dirty="0">
              <a:ln>
                <a:solidFill>
                  <a:schemeClr val="bg1">
                    <a:lumMod val="95000"/>
                    <a:lumOff val="5000"/>
                  </a:schemeClr>
                </a:solidFill>
              </a:ln>
              <a:solidFill>
                <a:srgbClr val="E6E6E6"/>
              </a:solidFill>
              <a:latin typeface="Segoe UI" panose="020B0502040204020203" pitchFamily="34" charset="0"/>
            </a:endParaRPr>
          </a:p>
          <a:p>
            <a:pPr marL="0" indent="0">
              <a:buNone/>
            </a:pPr>
            <a:r>
              <a:rPr lang="uk-UA" dirty="0">
                <a:ln>
                  <a:solidFill>
                    <a:schemeClr val="bg1">
                      <a:lumMod val="95000"/>
                      <a:lumOff val="5000"/>
                    </a:schemeClr>
                  </a:solidFill>
                </a:ln>
                <a:solidFill>
                  <a:srgbClr val="E6E6E6"/>
                </a:solidFill>
                <a:latin typeface="Segoe UI" panose="020B0502040204020203" pitchFamily="34" charset="0"/>
              </a:rPr>
              <a:t>"</a:t>
            </a:r>
            <a:r>
              <a:rPr lang="uk-UA" i="1" dirty="0">
                <a:ln>
                  <a:solidFill>
                    <a:schemeClr val="bg1">
                      <a:lumMod val="95000"/>
                      <a:lumOff val="5000"/>
                    </a:schemeClr>
                  </a:solidFill>
                </a:ln>
                <a:solidFill>
                  <a:srgbClr val="E6E6E6"/>
                </a:solidFill>
                <a:latin typeface="Segoe UI" panose="020B0502040204020203" pitchFamily="34" charset="0"/>
              </a:rPr>
              <a:t>Ви не повинні починати новий проєкт із мікросервісів, навіть якщо впевнені, що ваш додаток буде достатньо великим, щоб це виправдати.“</a:t>
            </a:r>
            <a:r>
              <a:rPr lang="en-US" i="1" dirty="0">
                <a:ln>
                  <a:solidFill>
                    <a:schemeClr val="bg1">
                      <a:lumMod val="95000"/>
                      <a:lumOff val="5000"/>
                    </a:schemeClr>
                  </a:solidFill>
                </a:ln>
                <a:solidFill>
                  <a:srgbClr val="E6E6E6"/>
                </a:solidFill>
                <a:latin typeface="Segoe UI" panose="020B0502040204020203" pitchFamily="34" charset="0"/>
              </a:rPr>
              <a:t> – </a:t>
            </a:r>
            <a:r>
              <a:rPr lang="uk-UA" dirty="0">
                <a:ln>
                  <a:solidFill>
                    <a:schemeClr val="bg1">
                      <a:lumMod val="95000"/>
                      <a:lumOff val="5000"/>
                    </a:schemeClr>
                  </a:solidFill>
                </a:ln>
                <a:solidFill>
                  <a:srgbClr val="E6E6E6"/>
                </a:solidFill>
                <a:latin typeface="Segoe UI" panose="020B0502040204020203" pitchFamily="34" charset="0"/>
              </a:rPr>
              <a:t>Мартін Фаулер</a:t>
            </a:r>
            <a:endParaRPr lang="en-US" dirty="0">
              <a:ln>
                <a:solidFill>
                  <a:schemeClr val="bg1">
                    <a:lumMod val="95000"/>
                    <a:lumOff val="5000"/>
                  </a:schemeClr>
                </a:solidFill>
              </a:ln>
              <a:solidFill>
                <a:srgbClr val="E6E6E6"/>
              </a:solidFill>
              <a:latin typeface="Segoe UI" panose="020B0502040204020203" pitchFamily="34" charset="0"/>
            </a:endParaRPr>
          </a:p>
        </p:txBody>
      </p:sp>
    </p:spTree>
    <p:extLst>
      <p:ext uri="{BB962C8B-B14F-4D97-AF65-F5344CB8AC3E}">
        <p14:creationId xmlns:p14="http://schemas.microsoft.com/office/powerpoint/2010/main" val="4153516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err="1">
                <a:ln>
                  <a:solidFill>
                    <a:schemeClr val="bg1">
                      <a:lumMod val="95000"/>
                      <a:lumOff val="5000"/>
                    </a:schemeClr>
                  </a:solidFill>
                </a:ln>
                <a:solidFill>
                  <a:srgbClr val="E6E6E6"/>
                </a:solidFill>
                <a:latin typeface="Segoe UI" panose="020B0502040204020203" pitchFamily="34" charset="0"/>
                <a:ea typeface="+mn-ea"/>
                <a:cs typeface="+mn-cs"/>
              </a:rPr>
              <a:t>Мікросервіси</a:t>
            </a:r>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 спочатку?</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Важко визначити межі сервісів</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Межі складніше змінити в розподіленій системі</a:t>
            </a:r>
          </a:p>
        </p:txBody>
      </p:sp>
    </p:spTree>
    <p:extLst>
      <p:ext uri="{BB962C8B-B14F-4D97-AF65-F5344CB8AC3E}">
        <p14:creationId xmlns:p14="http://schemas.microsoft.com/office/powerpoint/2010/main" val="4126537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Хто використовує моноліти?</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en-US" dirty="0">
                <a:ln>
                  <a:solidFill>
                    <a:schemeClr val="bg1">
                      <a:lumMod val="95000"/>
                      <a:lumOff val="5000"/>
                    </a:schemeClr>
                  </a:solidFill>
                </a:ln>
                <a:solidFill>
                  <a:srgbClr val="E6E6E6"/>
                </a:solidFill>
                <a:latin typeface="Segoe UI" panose="020B0502040204020203" pitchFamily="34" charset="0"/>
              </a:rPr>
              <a:t>Stack Overflow</a:t>
            </a:r>
            <a:endParaRPr lang="uk-UA" dirty="0">
              <a:ln>
                <a:solidFill>
                  <a:schemeClr val="bg1">
                    <a:lumMod val="95000"/>
                    <a:lumOff val="5000"/>
                  </a:schemeClr>
                </a:solidFill>
              </a:ln>
              <a:solidFill>
                <a:srgbClr val="E6E6E6"/>
              </a:solidFill>
              <a:latin typeface="Segoe UI" panose="020B0502040204020203" pitchFamily="34" charset="0"/>
            </a:endParaRPr>
          </a:p>
          <a:p>
            <a:pPr>
              <a:buFont typeface="Arial" panose="020B0604020202020204" pitchFamily="34" charset="0"/>
              <a:buChar char="•"/>
            </a:pPr>
            <a:r>
              <a:rPr lang="en-US" dirty="0">
                <a:ln>
                  <a:solidFill>
                    <a:schemeClr val="bg1">
                      <a:lumMod val="95000"/>
                      <a:lumOff val="5000"/>
                    </a:schemeClr>
                  </a:solidFill>
                </a:ln>
                <a:solidFill>
                  <a:srgbClr val="E6E6E6"/>
                </a:solidFill>
                <a:latin typeface="Segoe UI" panose="020B0502040204020203" pitchFamily="34" charset="0"/>
              </a:rPr>
              <a:t>Shopify</a:t>
            </a:r>
            <a:endParaRPr lang="uk-UA" dirty="0">
              <a:ln>
                <a:solidFill>
                  <a:schemeClr val="bg1">
                    <a:lumMod val="95000"/>
                    <a:lumOff val="5000"/>
                  </a:schemeClr>
                </a:solidFill>
              </a:ln>
              <a:solidFill>
                <a:srgbClr val="E6E6E6"/>
              </a:solidFill>
              <a:latin typeface="Segoe UI" panose="020B0502040204020203" pitchFamily="34" charset="0"/>
            </a:endParaRPr>
          </a:p>
        </p:txBody>
      </p:sp>
      <p:pic>
        <p:nvPicPr>
          <p:cNvPr id="1028" name="Picture 4">
            <a:extLst>
              <a:ext uri="{FF2B5EF4-FFF2-40B4-BE49-F238E27FC236}">
                <a16:creationId xmlns:a16="http://schemas.microsoft.com/office/drawing/2014/main" id="{580A2871-3EA5-48F9-8B32-A69B02709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opify Logo, symbol, meaning, history, PNG, brand">
            <a:extLst>
              <a:ext uri="{FF2B5EF4-FFF2-40B4-BE49-F238E27FC236}">
                <a16:creationId xmlns:a16="http://schemas.microsoft.com/office/drawing/2014/main" id="{2101C03D-3403-4552-AD6E-50B651B5B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8" y="3428998"/>
            <a:ext cx="6096002"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880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Переваги монолітів</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Спрощене розгортання</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Легше управління транзакціями</a:t>
            </a:r>
          </a:p>
          <a:p>
            <a:pPr>
              <a:buFont typeface="Arial" panose="020B0604020202020204" pitchFamily="34" charset="0"/>
              <a:buChar char="•"/>
            </a:pPr>
            <a:r>
              <a:rPr lang="uk-UA" dirty="0">
                <a:ln>
                  <a:solidFill>
                    <a:schemeClr val="bg1">
                      <a:lumMod val="95000"/>
                      <a:lumOff val="5000"/>
                    </a:schemeClr>
                  </a:solidFill>
                </a:ln>
                <a:solidFill>
                  <a:srgbClr val="E6E6E6"/>
                </a:solidFill>
                <a:latin typeface="Segoe UI" panose="020B0502040204020203" pitchFamily="34" charset="0"/>
              </a:rPr>
              <a:t>Зменшення складності порівняно з мікросервісами</a:t>
            </a:r>
          </a:p>
          <a:p>
            <a:pPr>
              <a:buFont typeface="Arial" panose="020B0604020202020204" pitchFamily="34" charset="0"/>
              <a:buChar char="•"/>
            </a:pPr>
            <a:endParaRPr lang="uk-UA" dirty="0">
              <a:ln>
                <a:solidFill>
                  <a:schemeClr val="bg1">
                    <a:lumMod val="95000"/>
                    <a:lumOff val="5000"/>
                  </a:schemeClr>
                </a:solidFill>
              </a:ln>
              <a:solidFill>
                <a:srgbClr val="E6E6E6"/>
              </a:solidFill>
              <a:latin typeface="Segoe UI" panose="020B0502040204020203" pitchFamily="34" charset="0"/>
            </a:endParaRPr>
          </a:p>
        </p:txBody>
      </p:sp>
    </p:spTree>
    <p:extLst>
      <p:ext uri="{BB962C8B-B14F-4D97-AF65-F5344CB8AC3E}">
        <p14:creationId xmlns:p14="http://schemas.microsoft.com/office/powerpoint/2010/main" val="85419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FB93-AA3C-41A9-9C04-C208369EDB64}"/>
              </a:ext>
            </a:extLst>
          </p:cNvPr>
          <p:cNvSpPr>
            <a:spLocks noGrp="1"/>
          </p:cNvSpPr>
          <p:nvPr>
            <p:ph type="title"/>
          </p:nvPr>
        </p:nvSpPr>
        <p:spPr>
          <a:xfrm>
            <a:off x="838200" y="336550"/>
            <a:ext cx="10515600" cy="1325563"/>
          </a:xfrm>
        </p:spPr>
        <p:txBody>
          <a:bodyPr vert="horz" lIns="91440" tIns="45720" rIns="91440" bIns="45720" rtlCol="0" anchor="ctr">
            <a:normAutofit/>
          </a:bodyPr>
          <a:lstStyle/>
          <a:p>
            <a:r>
              <a:rPr lang="uk-UA" sz="4000" b="1" dirty="0">
                <a:ln>
                  <a:solidFill>
                    <a:schemeClr val="bg1">
                      <a:lumMod val="95000"/>
                      <a:lumOff val="5000"/>
                    </a:schemeClr>
                  </a:solidFill>
                </a:ln>
                <a:solidFill>
                  <a:srgbClr val="E6E6E6"/>
                </a:solidFill>
                <a:latin typeface="Segoe UI" panose="020B0502040204020203" pitchFamily="34" charset="0"/>
                <a:ea typeface="+mn-ea"/>
                <a:cs typeface="+mn-cs"/>
              </a:rPr>
              <a:t>Модульний моноліт</a:t>
            </a:r>
            <a:endParaRPr lang="en-US" sz="4000" b="1" dirty="0">
              <a:ln>
                <a:solidFill>
                  <a:schemeClr val="bg1">
                    <a:lumMod val="95000"/>
                    <a:lumOff val="5000"/>
                  </a:schemeClr>
                </a:solidFill>
              </a:ln>
              <a:solidFill>
                <a:srgbClr val="E6E6E6"/>
              </a:solidFill>
              <a:latin typeface="Segoe UI" panose="020B0502040204020203" pitchFamily="34" charset="0"/>
              <a:ea typeface="+mn-ea"/>
              <a:cs typeface="+mn-cs"/>
            </a:endParaRPr>
          </a:p>
        </p:txBody>
      </p:sp>
      <p:sp>
        <p:nvSpPr>
          <p:cNvPr id="3" name="Content Placeholder 2">
            <a:extLst>
              <a:ext uri="{FF2B5EF4-FFF2-40B4-BE49-F238E27FC236}">
                <a16:creationId xmlns:a16="http://schemas.microsoft.com/office/drawing/2014/main" id="{68340653-D7E3-44AB-A92C-2679BEA9780A}"/>
              </a:ext>
            </a:extLst>
          </p:cNvPr>
          <p:cNvSpPr>
            <a:spLocks noGrp="1"/>
          </p:cNvSpPr>
          <p:nvPr>
            <p:ph idx="1"/>
          </p:nvPr>
        </p:nvSpPr>
        <p:spPr/>
        <p:txBody>
          <a:bodyPr>
            <a:normAutofit/>
          </a:bodyPr>
          <a:lstStyle/>
          <a:p>
            <a:r>
              <a:rPr lang="uk-UA" dirty="0">
                <a:ln>
                  <a:solidFill>
                    <a:schemeClr val="bg1">
                      <a:lumMod val="95000"/>
                      <a:lumOff val="5000"/>
                    </a:schemeClr>
                  </a:solidFill>
                </a:ln>
                <a:solidFill>
                  <a:srgbClr val="E6E6E6"/>
                </a:solidFill>
                <a:latin typeface="Segoe UI" panose="020B0502040204020203" pitchFamily="34" charset="0"/>
              </a:rPr>
              <a:t>Це підхід до проєктування програмного забезпечення, коли моноліт будується з акцентом на змінювані (і потенційно повторно використовувані) модулі.</a:t>
            </a:r>
            <a:endParaRPr lang="en-US" dirty="0">
              <a:ln>
                <a:solidFill>
                  <a:schemeClr val="bg1">
                    <a:lumMod val="95000"/>
                    <a:lumOff val="5000"/>
                  </a:schemeClr>
                </a:solidFill>
              </a:ln>
              <a:solidFill>
                <a:srgbClr val="E6E6E6"/>
              </a:solidFill>
              <a:latin typeface="Segoe UI" panose="020B0502040204020203" pitchFamily="34" charset="0"/>
            </a:endParaRPr>
          </a:p>
          <a:p>
            <a:r>
              <a:rPr lang="uk-UA" dirty="0">
                <a:ln>
                  <a:solidFill>
                    <a:schemeClr val="bg1">
                      <a:lumMod val="95000"/>
                      <a:lumOff val="5000"/>
                    </a:schemeClr>
                  </a:solidFill>
                </a:ln>
                <a:solidFill>
                  <a:srgbClr val="E6E6E6"/>
                </a:solidFill>
                <a:latin typeface="Segoe UI" panose="020B0502040204020203" pitchFamily="34" charset="0"/>
              </a:rPr>
              <a:t>Це архітектурний шаблон, що структурує додаток на незалежні модулі або компоненти з чітко визначеними межами.</a:t>
            </a:r>
          </a:p>
        </p:txBody>
      </p:sp>
    </p:spTree>
    <p:extLst>
      <p:ext uri="{BB962C8B-B14F-4D97-AF65-F5344CB8AC3E}">
        <p14:creationId xmlns:p14="http://schemas.microsoft.com/office/powerpoint/2010/main" val="37913398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TotalTime>
  <Words>923</Words>
  <Application>Microsoft Office PowerPoint</Application>
  <PresentationFormat>Widescreen</PresentationFormat>
  <Paragraphs>143</Paragraphs>
  <Slides>32</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Roboto</vt:lpstr>
      <vt:lpstr>Segoe UI</vt:lpstr>
      <vt:lpstr>Office Theme</vt:lpstr>
      <vt:lpstr>.NET Conf 2024 - Ukraine</vt:lpstr>
      <vt:lpstr>World Explorer - uncovering the World with Every Step!</vt:lpstr>
      <vt:lpstr>Архітектура проєкту</vt:lpstr>
      <vt:lpstr>Що таке архітектура програмного забезпечення?</vt:lpstr>
      <vt:lpstr>Переваги мікросервісів</vt:lpstr>
      <vt:lpstr>Мікросервіси спочатку?</vt:lpstr>
      <vt:lpstr>Хто використовує моноліти?</vt:lpstr>
      <vt:lpstr>Переваги монолітів</vt:lpstr>
      <vt:lpstr>Модульний моноліт</vt:lpstr>
      <vt:lpstr>Що таке модуль?</vt:lpstr>
      <vt:lpstr>Модульний моноліт</vt:lpstr>
      <vt:lpstr>Переваги модульного моноліту</vt:lpstr>
      <vt:lpstr>Модульна архітектура</vt:lpstr>
      <vt:lpstr>Модульна архітектура</vt:lpstr>
      <vt:lpstr>Обмеження модулів</vt:lpstr>
      <vt:lpstr>Що робити, якщо потрібні дані іншого модуля?</vt:lpstr>
      <vt:lpstr>Огляд новинок .NET 9</vt:lpstr>
      <vt:lpstr>Огляд новинок .NET 9</vt:lpstr>
      <vt:lpstr>Огляд новинок .NET 9</vt:lpstr>
      <vt:lpstr>Огляд новинок .NET 9</vt:lpstr>
      <vt:lpstr>Представлення .NET ASPIRE</vt:lpstr>
      <vt:lpstr>Представлення .NET ASPIRE</vt:lpstr>
      <vt:lpstr>Кросплатформні фреймворки для UI</vt:lpstr>
      <vt:lpstr>Кросплатформні фреймворки для UI</vt:lpstr>
      <vt:lpstr>Кросплатформні фреймворки для UI</vt:lpstr>
      <vt:lpstr>Штучний інтелект та .NET</vt:lpstr>
      <vt:lpstr>Штучний інтелект та .NET</vt:lpstr>
      <vt:lpstr>EF Core та Spatial Data</vt:lpstr>
      <vt:lpstr>GraphQL в .NET</vt:lpstr>
      <vt:lpstr>SAGA та механізми Inbox/Outbox</vt:lpstr>
      <vt:lpstr>Процес деплою в маркетплейси</vt:lpstr>
      <vt:lpstr>Links and 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Cross-platform development Xamarin + .NET MAUI</dc:title>
  <dc:creator>Vladislav Antonyuk</dc:creator>
  <cp:lastModifiedBy>Vladislav Antonyuk</cp:lastModifiedBy>
  <cp:revision>35</cp:revision>
  <dcterms:created xsi:type="dcterms:W3CDTF">2021-12-17T19:45:15Z</dcterms:created>
  <dcterms:modified xsi:type="dcterms:W3CDTF">2024-11-18T19:00:28Z</dcterms:modified>
</cp:coreProperties>
</file>